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1"/>
  </p:notesMasterIdLst>
  <p:sldIdLst>
    <p:sldId id="256" r:id="rId2"/>
    <p:sldId id="299" r:id="rId3"/>
    <p:sldId id="307" r:id="rId4"/>
    <p:sldId id="300" r:id="rId5"/>
    <p:sldId id="258" r:id="rId6"/>
    <p:sldId id="305" r:id="rId7"/>
    <p:sldId id="306" r:id="rId8"/>
    <p:sldId id="259" r:id="rId9"/>
    <p:sldId id="301" r:id="rId10"/>
    <p:sldId id="304" r:id="rId11"/>
    <p:sldId id="268" r:id="rId12"/>
    <p:sldId id="297" r:id="rId13"/>
    <p:sldId id="293" r:id="rId14"/>
    <p:sldId id="298" r:id="rId15"/>
    <p:sldId id="261" r:id="rId16"/>
    <p:sldId id="295" r:id="rId17"/>
    <p:sldId id="302" r:id="rId18"/>
    <p:sldId id="303" r:id="rId19"/>
    <p:sldId id="267" r:id="rId20"/>
  </p:sldIdLst>
  <p:sldSz cx="12192000" cy="6858000"/>
  <p:notesSz cx="6858000" cy="9144000"/>
  <p:embeddedFontLst>
    <p:embeddedFont>
      <p:font typeface="Microsoft JhengHei" pitchFamily="34" charset="-120"/>
      <p:regular r:id="rId22"/>
      <p:bold r:id="rId23"/>
    </p:embeddedFont>
    <p:embeddedFont>
      <p:font typeface="標楷體" pitchFamily="65" charset="-120"/>
      <p:regular r:id="rId24"/>
    </p:embeddedFont>
    <p:embeddedFont>
      <p:font typeface="Alata" charset="0"/>
      <p:regular r:id="rId25"/>
    </p:embeddedFont>
    <p:embeddedFont>
      <p:font typeface="Lexend Deca Light" charset="0"/>
      <p:regular r:id="rId26"/>
      <p:bold r:id="rId27"/>
    </p:embeddedFont>
    <p:embeddedFont>
      <p:font typeface="Cambria" pitchFamily="18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4727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2DC298-E963-486B-A040-6C34DB7B3435}" v="84" dt="2022-05-25T05:37:17.382"/>
    <p1510:client id="{45FCE368-7F4C-4C4D-A169-2A6EECF8CD75}" v="195" dt="2022-05-25T08:15:14.761"/>
    <p1510:client id="{5EDEF1A0-C4AC-40BC-993C-1E653B8430AA}" v="29" dt="2022-05-20T07:44:51.382"/>
    <p1510:client id="{66A9F7CD-F7AC-4F14-8F96-35F8F81D10A6}" v="724" dt="2022-05-25T07:35:15.446"/>
    <p1510:client id="{71841DC0-EF19-456A-91E3-8B64BC53BF48}" v="587" dt="2022-05-24T03:29:09.478"/>
    <p1510:client id="{9DE0D366-2657-49AB-8B02-00FB2D30DFE8}" v="438" dt="2022-05-27T08:35:12.169"/>
    <p1510:client id="{A81AD277-5ABE-4193-8AE8-85D93A6032D5}" v="2533" dt="2022-05-24T08:36:01.999"/>
    <p1510:client id="{C2D21C86-7DC7-4F24-A648-71C287089C74}" v="236" dt="2022-05-25T04:00:17.254"/>
    <p1510:client id="{F2F180F5-3614-400C-9F32-1859B86CC118}" v="2784" dt="2022-05-26T08:06:29.266"/>
  </p1510:revLst>
</p1510:revInfo>
</file>

<file path=ppt/tableStyles.xml><?xml version="1.0" encoding="utf-8"?>
<a:tblStyleLst xmlns:a="http://schemas.openxmlformats.org/drawingml/2006/main" def="{77AF2A2E-9D6C-4639-B82E-9C780C928CAC}">
  <a:tblStyle styleId="{77AF2A2E-9D6C-4639-B82E-9C780C928C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56" autoAdjust="0"/>
    <p:restoredTop sz="94656" autoAdjust="0"/>
  </p:normalViewPr>
  <p:slideViewPr>
    <p:cSldViewPr>
      <p:cViewPr varScale="1">
        <p:scale>
          <a:sx n="65" d="100"/>
          <a:sy n="65" d="100"/>
        </p:scale>
        <p:origin x="-900" y="-96"/>
      </p:cViewPr>
      <p:guideLst>
        <p:guide orient="horz" pos="2160"/>
        <p:guide pos="4727"/>
        <p:guide pos="3840"/>
      </p:guideLst>
    </p:cSldViewPr>
  </p:slideViewPr>
  <p:outlineViewPr>
    <p:cViewPr>
      <p:scale>
        <a:sx n="33" d="100"/>
        <a:sy n="33" d="100"/>
      </p:scale>
      <p:origin x="0" y="304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152852c1eb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152852c1eb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152852c1e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152852c1e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13c6d09ff4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13c6d09ff4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113c6d09ff4_0_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113c6d09ff4_0_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152852c1eb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152852c1eb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13c6d09ff4_0_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13c6d09ff4_0_7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91403" y="1427001"/>
            <a:ext cx="8009199" cy="26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625601" y="4574933"/>
            <a:ext cx="6940800" cy="555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622400" y="-66"/>
            <a:ext cx="540800" cy="68580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2" name="Google Shape;12;p2"/>
          <p:cNvSpPr/>
          <p:nvPr/>
        </p:nvSpPr>
        <p:spPr>
          <a:xfrm>
            <a:off x="1081600" y="-6299"/>
            <a:ext cx="540800" cy="68644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3" name="Google Shape;13;p2"/>
          <p:cNvSpPr/>
          <p:nvPr/>
        </p:nvSpPr>
        <p:spPr>
          <a:xfrm>
            <a:off x="540799" y="100"/>
            <a:ext cx="540800" cy="68580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cxnSp>
        <p:nvCxnSpPr>
          <p:cNvPr id="16" name="Google Shape;16;p2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7;p2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18;p2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19;p2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30" name="Google Shape;230;p18"/>
          <p:cNvSpPr/>
          <p:nvPr/>
        </p:nvSpPr>
        <p:spPr>
          <a:xfrm>
            <a:off x="541001" y="0"/>
            <a:ext cx="540800" cy="68516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31" name="Google Shape;231;p18"/>
          <p:cNvSpPr/>
          <p:nvPr/>
        </p:nvSpPr>
        <p:spPr>
          <a:xfrm>
            <a:off x="0" y="0"/>
            <a:ext cx="540800" cy="68516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32" name="Google Shape;232;p18"/>
          <p:cNvSpPr txBox="1">
            <a:spLocks noGrp="1"/>
          </p:cNvSpPr>
          <p:nvPr>
            <p:ph type="title"/>
          </p:nvPr>
        </p:nvSpPr>
        <p:spPr>
          <a:xfrm>
            <a:off x="952400" y="5742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8"/>
          <p:cNvSpPr txBox="1">
            <a:spLocks noGrp="1"/>
          </p:cNvSpPr>
          <p:nvPr>
            <p:ph type="subTitle" idx="1"/>
          </p:nvPr>
        </p:nvSpPr>
        <p:spPr>
          <a:xfrm>
            <a:off x="952404" y="5224468"/>
            <a:ext cx="3161600" cy="7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8"/>
          <p:cNvSpPr txBox="1">
            <a:spLocks noGrp="1"/>
          </p:cNvSpPr>
          <p:nvPr>
            <p:ph type="title" idx="2"/>
          </p:nvPr>
        </p:nvSpPr>
        <p:spPr>
          <a:xfrm>
            <a:off x="952404" y="4732873"/>
            <a:ext cx="3161600" cy="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9pPr>
          </a:lstStyle>
          <a:p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subTitle" idx="3"/>
          </p:nvPr>
        </p:nvSpPr>
        <p:spPr>
          <a:xfrm>
            <a:off x="4515201" y="5224468"/>
            <a:ext cx="3161600" cy="7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8"/>
          <p:cNvSpPr txBox="1">
            <a:spLocks noGrp="1"/>
          </p:cNvSpPr>
          <p:nvPr>
            <p:ph type="title" idx="4"/>
          </p:nvPr>
        </p:nvSpPr>
        <p:spPr>
          <a:xfrm>
            <a:off x="4515201" y="4732873"/>
            <a:ext cx="3161600" cy="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9pPr>
          </a:lstStyle>
          <a:p>
            <a:endParaRPr/>
          </a:p>
        </p:txBody>
      </p:sp>
      <p:sp>
        <p:nvSpPr>
          <p:cNvPr id="237" name="Google Shape;237;p18"/>
          <p:cNvSpPr txBox="1">
            <a:spLocks noGrp="1"/>
          </p:cNvSpPr>
          <p:nvPr>
            <p:ph type="subTitle" idx="5"/>
          </p:nvPr>
        </p:nvSpPr>
        <p:spPr>
          <a:xfrm>
            <a:off x="8077999" y="5224468"/>
            <a:ext cx="3161600" cy="7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8"/>
          <p:cNvSpPr txBox="1">
            <a:spLocks noGrp="1"/>
          </p:cNvSpPr>
          <p:nvPr>
            <p:ph type="title" idx="6"/>
          </p:nvPr>
        </p:nvSpPr>
        <p:spPr>
          <a:xfrm>
            <a:off x="8077999" y="4732873"/>
            <a:ext cx="3161600" cy="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9pPr>
          </a:lstStyle>
          <a:p>
            <a:endParaRPr/>
          </a:p>
        </p:txBody>
      </p:sp>
      <p:sp>
        <p:nvSpPr>
          <p:cNvPr id="239" name="Google Shape;239;p18"/>
          <p:cNvSpPr txBox="1">
            <a:spLocks noGrp="1"/>
          </p:cNvSpPr>
          <p:nvPr>
            <p:ph type="subTitle" idx="7"/>
          </p:nvPr>
        </p:nvSpPr>
        <p:spPr>
          <a:xfrm>
            <a:off x="952404" y="2832901"/>
            <a:ext cx="3161600" cy="7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8"/>
          <p:cNvSpPr txBox="1">
            <a:spLocks noGrp="1"/>
          </p:cNvSpPr>
          <p:nvPr>
            <p:ph type="title" idx="8"/>
          </p:nvPr>
        </p:nvSpPr>
        <p:spPr>
          <a:xfrm>
            <a:off x="952404" y="2341307"/>
            <a:ext cx="3161600" cy="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9pPr>
          </a:lstStyle>
          <a:p>
            <a:endParaRPr/>
          </a:p>
        </p:txBody>
      </p:sp>
      <p:sp>
        <p:nvSpPr>
          <p:cNvPr id="241" name="Google Shape;241;p18"/>
          <p:cNvSpPr txBox="1">
            <a:spLocks noGrp="1"/>
          </p:cNvSpPr>
          <p:nvPr>
            <p:ph type="subTitle" idx="9"/>
          </p:nvPr>
        </p:nvSpPr>
        <p:spPr>
          <a:xfrm>
            <a:off x="4515201" y="2832901"/>
            <a:ext cx="3161600" cy="7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18"/>
          <p:cNvSpPr txBox="1">
            <a:spLocks noGrp="1"/>
          </p:cNvSpPr>
          <p:nvPr>
            <p:ph type="title" idx="13"/>
          </p:nvPr>
        </p:nvSpPr>
        <p:spPr>
          <a:xfrm>
            <a:off x="4515201" y="2341307"/>
            <a:ext cx="3161600" cy="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9pPr>
          </a:lstStyle>
          <a:p>
            <a:endParaRPr/>
          </a:p>
        </p:txBody>
      </p:sp>
      <p:sp>
        <p:nvSpPr>
          <p:cNvPr id="243" name="Google Shape;243;p18"/>
          <p:cNvSpPr txBox="1">
            <a:spLocks noGrp="1"/>
          </p:cNvSpPr>
          <p:nvPr>
            <p:ph type="subTitle" idx="14"/>
          </p:nvPr>
        </p:nvSpPr>
        <p:spPr>
          <a:xfrm>
            <a:off x="8077999" y="2832901"/>
            <a:ext cx="3161600" cy="7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18"/>
          <p:cNvSpPr txBox="1">
            <a:spLocks noGrp="1"/>
          </p:cNvSpPr>
          <p:nvPr>
            <p:ph type="title" idx="15"/>
          </p:nvPr>
        </p:nvSpPr>
        <p:spPr>
          <a:xfrm>
            <a:off x="8077999" y="2341307"/>
            <a:ext cx="3161600" cy="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9pPr>
          </a:lstStyle>
          <a:p>
            <a:endParaRPr/>
          </a:p>
        </p:txBody>
      </p:sp>
      <p:cxnSp>
        <p:nvCxnSpPr>
          <p:cNvPr id="245" name="Google Shape;245;p18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18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7" name="Google Shape;247;p18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" name="Google Shape;248;p18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51" name="Google Shape;251;p19"/>
          <p:cNvSpPr/>
          <p:nvPr/>
        </p:nvSpPr>
        <p:spPr>
          <a:xfrm>
            <a:off x="11651200" y="0"/>
            <a:ext cx="540800" cy="68516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52" name="Google Shape;252;p19"/>
          <p:cNvSpPr/>
          <p:nvPr/>
        </p:nvSpPr>
        <p:spPr>
          <a:xfrm>
            <a:off x="11110201" y="0"/>
            <a:ext cx="540800" cy="68516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53" name="Google Shape;253;p19"/>
          <p:cNvSpPr/>
          <p:nvPr/>
        </p:nvSpPr>
        <p:spPr>
          <a:xfrm>
            <a:off x="10569200" y="0"/>
            <a:ext cx="540800" cy="68516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54" name="Google Shape;254;p19"/>
          <p:cNvSpPr txBox="1">
            <a:spLocks noGrp="1"/>
          </p:cNvSpPr>
          <p:nvPr>
            <p:ph type="title"/>
          </p:nvPr>
        </p:nvSpPr>
        <p:spPr>
          <a:xfrm>
            <a:off x="952400" y="5742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255" name="Google Shape;255;p19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6" name="Google Shape;256;p19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7" name="Google Shape;257;p19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8" name="Google Shape;258;p19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4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1"/>
          <p:cNvSpPr/>
          <p:nvPr/>
        </p:nvSpPr>
        <p:spPr>
          <a:xfrm flipH="1">
            <a:off x="3" y="100"/>
            <a:ext cx="62892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74" name="Google Shape;274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75" name="Google Shape;275;p21"/>
          <p:cNvSpPr txBox="1">
            <a:spLocks noGrp="1"/>
          </p:cNvSpPr>
          <p:nvPr>
            <p:ph type="subTitle" idx="1"/>
          </p:nvPr>
        </p:nvSpPr>
        <p:spPr>
          <a:xfrm>
            <a:off x="952435" y="1659452"/>
            <a:ext cx="5143600" cy="20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1725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1725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1725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1725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1725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1725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1725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1725"/>
            </a:lvl9pPr>
          </a:lstStyle>
          <a:p>
            <a:endParaRPr/>
          </a:p>
        </p:txBody>
      </p:sp>
      <p:sp>
        <p:nvSpPr>
          <p:cNvPr id="276" name="Google Shape;276;p21"/>
          <p:cNvSpPr txBox="1">
            <a:spLocks noGrp="1"/>
          </p:cNvSpPr>
          <p:nvPr>
            <p:ph type="title"/>
          </p:nvPr>
        </p:nvSpPr>
        <p:spPr>
          <a:xfrm>
            <a:off x="952403" y="4642149"/>
            <a:ext cx="5143600" cy="5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35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9pPr>
          </a:lstStyle>
          <a:p>
            <a:endParaRPr/>
          </a:p>
        </p:txBody>
      </p:sp>
      <p:sp>
        <p:nvSpPr>
          <p:cNvPr id="277" name="Google Shape;277;p21"/>
          <p:cNvSpPr/>
          <p:nvPr/>
        </p:nvSpPr>
        <p:spPr>
          <a:xfrm>
            <a:off x="10028800" y="0"/>
            <a:ext cx="540800" cy="68516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78" name="Google Shape;278;p21"/>
          <p:cNvSpPr/>
          <p:nvPr/>
        </p:nvSpPr>
        <p:spPr>
          <a:xfrm>
            <a:off x="11110401" y="0"/>
            <a:ext cx="540800" cy="68516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79" name="Google Shape;279;p21"/>
          <p:cNvSpPr/>
          <p:nvPr/>
        </p:nvSpPr>
        <p:spPr>
          <a:xfrm>
            <a:off x="10569600" y="0"/>
            <a:ext cx="540800" cy="68516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80" name="Google Shape;280;p21"/>
          <p:cNvSpPr/>
          <p:nvPr/>
        </p:nvSpPr>
        <p:spPr>
          <a:xfrm>
            <a:off x="0" y="0"/>
            <a:ext cx="540800" cy="6851600"/>
          </a:xfrm>
          <a:prstGeom prst="rect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81" name="Google Shape;281;p21"/>
          <p:cNvSpPr txBox="1">
            <a:spLocks noGrp="1"/>
          </p:cNvSpPr>
          <p:nvPr>
            <p:ph type="subTitle" idx="2"/>
          </p:nvPr>
        </p:nvSpPr>
        <p:spPr>
          <a:xfrm rot="5400000">
            <a:off x="-640500" y="1261071"/>
            <a:ext cx="1995200" cy="24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9pPr>
          </a:lstStyle>
          <a:p>
            <a:endParaRPr/>
          </a:p>
        </p:txBody>
      </p:sp>
      <p:sp>
        <p:nvSpPr>
          <p:cNvPr id="282" name="Google Shape;282;p21"/>
          <p:cNvSpPr txBox="1">
            <a:spLocks noGrp="1"/>
          </p:cNvSpPr>
          <p:nvPr>
            <p:ph type="subTitle" idx="3"/>
          </p:nvPr>
        </p:nvSpPr>
        <p:spPr>
          <a:xfrm rot="5400000">
            <a:off x="11546133" y="6014805"/>
            <a:ext cx="577600" cy="24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9pPr>
          </a:lstStyle>
          <a:p>
            <a:endParaRPr/>
          </a:p>
        </p:txBody>
      </p:sp>
      <p:cxnSp>
        <p:nvCxnSpPr>
          <p:cNvPr id="283" name="Google Shape;283;p21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4" name="Google Shape;284;p21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21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21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_1_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02" name="Google Shape;302;p23"/>
          <p:cNvSpPr/>
          <p:nvPr/>
        </p:nvSpPr>
        <p:spPr>
          <a:xfrm>
            <a:off x="10028800" y="0"/>
            <a:ext cx="540800" cy="68516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03" name="Google Shape;303;p23"/>
          <p:cNvSpPr/>
          <p:nvPr/>
        </p:nvSpPr>
        <p:spPr>
          <a:xfrm>
            <a:off x="11110401" y="0"/>
            <a:ext cx="540800" cy="68516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04" name="Google Shape;304;p23"/>
          <p:cNvSpPr/>
          <p:nvPr/>
        </p:nvSpPr>
        <p:spPr>
          <a:xfrm>
            <a:off x="10569600" y="0"/>
            <a:ext cx="540800" cy="68516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05" name="Google Shape;305;p23"/>
          <p:cNvSpPr/>
          <p:nvPr/>
        </p:nvSpPr>
        <p:spPr>
          <a:xfrm>
            <a:off x="0" y="0"/>
            <a:ext cx="540800" cy="6851600"/>
          </a:xfrm>
          <a:prstGeom prst="rect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cxnSp>
        <p:nvCxnSpPr>
          <p:cNvPr id="306" name="Google Shape;306;p23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23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23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23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0" name="Google Shape;310;p23"/>
          <p:cNvSpPr txBox="1">
            <a:spLocks noGrp="1"/>
          </p:cNvSpPr>
          <p:nvPr>
            <p:ph type="title"/>
          </p:nvPr>
        </p:nvSpPr>
        <p:spPr>
          <a:xfrm>
            <a:off x="952400" y="5742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3"/>
          <p:cNvSpPr txBox="1">
            <a:spLocks noGrp="1"/>
          </p:cNvSpPr>
          <p:nvPr>
            <p:ph type="body" idx="1"/>
          </p:nvPr>
        </p:nvSpPr>
        <p:spPr>
          <a:xfrm>
            <a:off x="952403" y="1359333"/>
            <a:ext cx="5074800" cy="47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892" lvl="0" indent="-25716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050"/>
            </a:lvl1pPr>
            <a:lvl2pPr marL="685784" lvl="1" indent="-23811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028675" lvl="2" indent="-23811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566" lvl="3" indent="-23811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714457" lvl="4" indent="-23811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057349" lvl="5" indent="-23811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400240" lvl="6" indent="-238119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2743132" lvl="7" indent="-238119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086023" lvl="8" indent="-238119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2" name="Google Shape;312;p23"/>
          <p:cNvSpPr txBox="1">
            <a:spLocks noGrp="1"/>
          </p:cNvSpPr>
          <p:nvPr>
            <p:ph type="body" idx="2"/>
          </p:nvPr>
        </p:nvSpPr>
        <p:spPr>
          <a:xfrm>
            <a:off x="6164803" y="1359333"/>
            <a:ext cx="5074800" cy="47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892" lvl="0" indent="-25716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900"/>
            </a:lvl1pPr>
            <a:lvl2pPr marL="685784" lvl="1" indent="-238119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028675" lvl="2" indent="-238119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566" lvl="3" indent="-238119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714457" lvl="4" indent="-238119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057349" lvl="5" indent="-238119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400240" lvl="6" indent="-238119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2743132" lvl="7" indent="-238119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086023" lvl="8" indent="-238119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5"/>
          <p:cNvSpPr/>
          <p:nvPr/>
        </p:nvSpPr>
        <p:spPr>
          <a:xfrm flipH="1">
            <a:off x="3" y="100"/>
            <a:ext cx="62892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30" name="Google Shape;330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31" name="Google Shape;331;p25"/>
          <p:cNvSpPr/>
          <p:nvPr/>
        </p:nvSpPr>
        <p:spPr>
          <a:xfrm>
            <a:off x="540799" y="0"/>
            <a:ext cx="540800" cy="68516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32" name="Google Shape;332;p25"/>
          <p:cNvSpPr/>
          <p:nvPr/>
        </p:nvSpPr>
        <p:spPr>
          <a:xfrm>
            <a:off x="11110401" y="0"/>
            <a:ext cx="540800" cy="68516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33" name="Google Shape;333;p25"/>
          <p:cNvSpPr/>
          <p:nvPr/>
        </p:nvSpPr>
        <p:spPr>
          <a:xfrm>
            <a:off x="1081600" y="0"/>
            <a:ext cx="540800" cy="68516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34" name="Google Shape;334;p25"/>
          <p:cNvSpPr/>
          <p:nvPr/>
        </p:nvSpPr>
        <p:spPr>
          <a:xfrm>
            <a:off x="0" y="0"/>
            <a:ext cx="540800" cy="6851600"/>
          </a:xfrm>
          <a:prstGeom prst="rect">
            <a:avLst/>
          </a:prstGeom>
          <a:solidFill>
            <a:srgbClr val="5DCECE">
              <a:alpha val="5179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cxnSp>
        <p:nvCxnSpPr>
          <p:cNvPr id="335" name="Google Shape;335;p25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6" name="Google Shape;336;p25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7" name="Google Shape;337;p25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8" name="Google Shape;338;p25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41" name="Google Shape;341;p26"/>
          <p:cNvSpPr/>
          <p:nvPr/>
        </p:nvSpPr>
        <p:spPr>
          <a:xfrm>
            <a:off x="540799" y="0"/>
            <a:ext cx="540800" cy="68516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42" name="Google Shape;342;p26"/>
          <p:cNvSpPr/>
          <p:nvPr/>
        </p:nvSpPr>
        <p:spPr>
          <a:xfrm>
            <a:off x="1081600" y="0"/>
            <a:ext cx="540800" cy="68516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43" name="Google Shape;343;p26"/>
          <p:cNvSpPr/>
          <p:nvPr/>
        </p:nvSpPr>
        <p:spPr>
          <a:xfrm>
            <a:off x="1622400" y="0"/>
            <a:ext cx="540800" cy="68516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cxnSp>
        <p:nvCxnSpPr>
          <p:cNvPr id="344" name="Google Shape;344;p26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6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6" name="Google Shape;346;p26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7" name="Google Shape;347;p26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1081600" y="-66"/>
            <a:ext cx="540800" cy="68580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2" name="Google Shape;22;p3"/>
          <p:cNvSpPr/>
          <p:nvPr/>
        </p:nvSpPr>
        <p:spPr>
          <a:xfrm>
            <a:off x="540799" y="-6299"/>
            <a:ext cx="540800" cy="68644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103070" y="3221367"/>
            <a:ext cx="61364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9907204" y="1868833"/>
            <a:ext cx="1332400" cy="7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315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9pPr>
          </a:lstStyle>
          <a:p>
            <a:r>
              <a:rPr dirty="0"/>
              <a:t>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5368804" y="4674500"/>
            <a:ext cx="5870800" cy="555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3"/>
          </p:nvPr>
        </p:nvSpPr>
        <p:spPr>
          <a:xfrm rot="5400000">
            <a:off x="-640500" y="1261071"/>
            <a:ext cx="1995200" cy="24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4"/>
          </p:nvPr>
        </p:nvSpPr>
        <p:spPr>
          <a:xfrm rot="5400000">
            <a:off x="11546133" y="6014805"/>
            <a:ext cx="577600" cy="24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9pPr>
          </a:lstStyle>
          <a:p>
            <a:endParaRPr/>
          </a:p>
        </p:txBody>
      </p:sp>
      <p:cxnSp>
        <p:nvCxnSpPr>
          <p:cNvPr id="28" name="Google Shape;28;p3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29;p3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3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31;p3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4" name="Google Shape;34;p4"/>
          <p:cNvSpPr/>
          <p:nvPr/>
        </p:nvSpPr>
        <p:spPr>
          <a:xfrm>
            <a:off x="541001" y="0"/>
            <a:ext cx="540800" cy="68516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35" name="Google Shape;35;p4"/>
          <p:cNvSpPr/>
          <p:nvPr/>
        </p:nvSpPr>
        <p:spPr>
          <a:xfrm>
            <a:off x="0" y="0"/>
            <a:ext cx="540800" cy="68516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cxnSp>
        <p:nvCxnSpPr>
          <p:cNvPr id="36" name="Google Shape;36;p4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4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Google Shape;39;p4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4"/>
          <p:cNvSpPr txBox="1">
            <a:spLocks noGrp="1"/>
          </p:cNvSpPr>
          <p:nvPr>
            <p:ph type="subTitle" idx="1"/>
          </p:nvPr>
        </p:nvSpPr>
        <p:spPr>
          <a:xfrm>
            <a:off x="952400" y="1352867"/>
            <a:ext cx="10287200" cy="47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900"/>
            </a:lvl9pPr>
          </a:lstStyle>
          <a:p>
            <a:endParaRPr dirty="0"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952400" y="5742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" name="文字方塊 11"/>
          <p:cNvSpPr txBox="1"/>
          <p:nvPr userDrawn="1"/>
        </p:nvSpPr>
        <p:spPr>
          <a:xfrm>
            <a:off x="2946401" y="3022601"/>
            <a:ext cx="50800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TW" sz="1050" dirty="0"/>
          </a:p>
          <a:p>
            <a:endParaRPr lang="zh-TW" altLang="en-US" sz="10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57" name="Google Shape;57;p6"/>
          <p:cNvSpPr txBox="1">
            <a:spLocks noGrp="1"/>
          </p:cNvSpPr>
          <p:nvPr>
            <p:ph type="title"/>
          </p:nvPr>
        </p:nvSpPr>
        <p:spPr>
          <a:xfrm>
            <a:off x="952400" y="5742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541001" y="0"/>
            <a:ext cx="540800" cy="68516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59" name="Google Shape;59;p6"/>
          <p:cNvSpPr/>
          <p:nvPr/>
        </p:nvSpPr>
        <p:spPr>
          <a:xfrm>
            <a:off x="0" y="0"/>
            <a:ext cx="540800" cy="68516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cxnSp>
        <p:nvCxnSpPr>
          <p:cNvPr id="60" name="Google Shape;60;p6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6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/>
          <p:nvPr/>
        </p:nvSpPr>
        <p:spPr>
          <a:xfrm flipH="1">
            <a:off x="0" y="100"/>
            <a:ext cx="122040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66" name="Google Shape;66;p7"/>
          <p:cNvSpPr/>
          <p:nvPr/>
        </p:nvSpPr>
        <p:spPr>
          <a:xfrm flipH="1">
            <a:off x="3070" y="100"/>
            <a:ext cx="62892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67" name="Google Shape;67;p7"/>
          <p:cNvSpPr/>
          <p:nvPr/>
        </p:nvSpPr>
        <p:spPr>
          <a:xfrm flipH="1">
            <a:off x="1094000" y="-66"/>
            <a:ext cx="540800" cy="68580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68" name="Google Shape;68;p7"/>
          <p:cNvSpPr/>
          <p:nvPr/>
        </p:nvSpPr>
        <p:spPr>
          <a:xfrm flipH="1">
            <a:off x="1634800" y="-66"/>
            <a:ext cx="540800" cy="6858000"/>
          </a:xfrm>
          <a:prstGeom prst="rect">
            <a:avLst/>
          </a:prstGeom>
          <a:solidFill>
            <a:srgbClr val="20A7A7">
              <a:alpha val="4732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69" name="Google Shape;69;p7"/>
          <p:cNvSpPr/>
          <p:nvPr/>
        </p:nvSpPr>
        <p:spPr>
          <a:xfrm flipH="1">
            <a:off x="10581600" y="-6299"/>
            <a:ext cx="540800" cy="68644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70" name="Google Shape;70;p7"/>
          <p:cNvSpPr/>
          <p:nvPr/>
        </p:nvSpPr>
        <p:spPr>
          <a:xfrm flipH="1">
            <a:off x="11122400" y="100"/>
            <a:ext cx="540800" cy="68580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71" name="Google Shape;71;p7"/>
          <p:cNvSpPr/>
          <p:nvPr/>
        </p:nvSpPr>
        <p:spPr>
          <a:xfrm flipH="1">
            <a:off x="553001" y="101"/>
            <a:ext cx="540800" cy="6851600"/>
          </a:xfrm>
          <a:prstGeom prst="rect">
            <a:avLst/>
          </a:prstGeom>
          <a:solidFill>
            <a:srgbClr val="014355">
              <a:alpha val="2723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72" name="Google Shape;72;p7"/>
          <p:cNvSpPr txBox="1">
            <a:spLocks noGrp="1"/>
          </p:cNvSpPr>
          <p:nvPr>
            <p:ph type="subTitle" idx="1"/>
          </p:nvPr>
        </p:nvSpPr>
        <p:spPr>
          <a:xfrm>
            <a:off x="952403" y="2343400"/>
            <a:ext cx="5143600" cy="30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0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7"/>
          <p:cNvSpPr txBox="1">
            <a:spLocks noGrp="1"/>
          </p:cNvSpPr>
          <p:nvPr>
            <p:ph type="title"/>
          </p:nvPr>
        </p:nvSpPr>
        <p:spPr>
          <a:xfrm>
            <a:off x="952403" y="574233"/>
            <a:ext cx="4002800" cy="11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74" name="Google Shape;74;p7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75;p7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Google Shape;76;p7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Google Shape;77;p7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>
            <a:off x="10569600" y="267"/>
            <a:ext cx="540800" cy="68580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06" name="Google Shape;106;p10"/>
          <p:cNvSpPr/>
          <p:nvPr/>
        </p:nvSpPr>
        <p:spPr>
          <a:xfrm>
            <a:off x="11110401" y="267"/>
            <a:ext cx="5408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07" name="Google Shape;107;p10"/>
          <p:cNvSpPr/>
          <p:nvPr/>
        </p:nvSpPr>
        <p:spPr>
          <a:xfrm>
            <a:off x="10028784" y="0"/>
            <a:ext cx="540800" cy="68580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08" name="Google Shape;108;p10"/>
          <p:cNvSpPr/>
          <p:nvPr/>
        </p:nvSpPr>
        <p:spPr>
          <a:xfrm>
            <a:off x="0" y="267"/>
            <a:ext cx="540800" cy="68580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09" name="Google Shape;109;p10"/>
          <p:cNvSpPr txBox="1">
            <a:spLocks noGrp="1"/>
          </p:cNvSpPr>
          <p:nvPr>
            <p:ph type="title"/>
          </p:nvPr>
        </p:nvSpPr>
        <p:spPr>
          <a:xfrm>
            <a:off x="952400" y="1805167"/>
            <a:ext cx="5095200" cy="13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10" name="Google Shape;110;p10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0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0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0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" name="Google Shape;114;p10"/>
          <p:cNvSpPr txBox="1">
            <a:spLocks noGrp="1"/>
          </p:cNvSpPr>
          <p:nvPr>
            <p:ph type="subTitle" idx="1"/>
          </p:nvPr>
        </p:nvSpPr>
        <p:spPr>
          <a:xfrm rot="5400000">
            <a:off x="-640500" y="1261071"/>
            <a:ext cx="1995200" cy="24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ubTitle" idx="2"/>
          </p:nvPr>
        </p:nvSpPr>
        <p:spPr>
          <a:xfrm rot="5400000">
            <a:off x="11546133" y="6014805"/>
            <a:ext cx="577600" cy="24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9pPr>
          </a:lstStyle>
          <a:p>
            <a:endParaRPr/>
          </a:p>
        </p:txBody>
      </p:sp>
      <p:grpSp>
        <p:nvGrpSpPr>
          <p:cNvPr id="116" name="Google Shape;116;p10"/>
          <p:cNvGrpSpPr/>
          <p:nvPr/>
        </p:nvGrpSpPr>
        <p:grpSpPr>
          <a:xfrm>
            <a:off x="9281817" y="242700"/>
            <a:ext cx="270800" cy="270800"/>
            <a:chOff x="5482225" y="182025"/>
            <a:chExt cx="203100" cy="203100"/>
          </a:xfrm>
        </p:grpSpPr>
        <p:sp>
          <p:nvSpPr>
            <p:cNvPr id="117" name="Google Shape;117;p10"/>
            <p:cNvSpPr/>
            <p:nvPr/>
          </p:nvSpPr>
          <p:spPr>
            <a:xfrm>
              <a:off x="5482225" y="182025"/>
              <a:ext cx="203100" cy="203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dirty="0"/>
            </a:p>
          </p:txBody>
        </p:sp>
        <p:grpSp>
          <p:nvGrpSpPr>
            <p:cNvPr id="118" name="Google Shape;118;p10"/>
            <p:cNvGrpSpPr/>
            <p:nvPr/>
          </p:nvGrpSpPr>
          <p:grpSpPr>
            <a:xfrm>
              <a:off x="5535208" y="234972"/>
              <a:ext cx="97504" cy="97212"/>
              <a:chOff x="5524899" y="224873"/>
              <a:chExt cx="117744" cy="117392"/>
            </a:xfrm>
          </p:grpSpPr>
          <p:sp>
            <p:nvSpPr>
              <p:cNvPr id="119" name="Google Shape;119;p10"/>
              <p:cNvSpPr/>
              <p:nvPr/>
            </p:nvSpPr>
            <p:spPr>
              <a:xfrm>
                <a:off x="5524899" y="224873"/>
                <a:ext cx="28400" cy="117387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11309" extrusionOk="0">
                    <a:moveTo>
                      <a:pt x="1368" y="1"/>
                    </a:moveTo>
                    <a:cubicBezTo>
                      <a:pt x="601" y="1"/>
                      <a:pt x="1" y="601"/>
                      <a:pt x="1" y="1335"/>
                    </a:cubicBezTo>
                    <a:cubicBezTo>
                      <a:pt x="1" y="2102"/>
                      <a:pt x="601" y="2703"/>
                      <a:pt x="1368" y="2703"/>
                    </a:cubicBezTo>
                    <a:cubicBezTo>
                      <a:pt x="2136" y="2703"/>
                      <a:pt x="2736" y="2102"/>
                      <a:pt x="2736" y="1335"/>
                    </a:cubicBezTo>
                    <a:cubicBezTo>
                      <a:pt x="2736" y="601"/>
                      <a:pt x="2136" y="1"/>
                      <a:pt x="1368" y="1"/>
                    </a:cubicBezTo>
                    <a:close/>
                    <a:moveTo>
                      <a:pt x="201" y="3737"/>
                    </a:moveTo>
                    <a:lnTo>
                      <a:pt x="201" y="11309"/>
                    </a:lnTo>
                    <a:lnTo>
                      <a:pt x="2536" y="11309"/>
                    </a:lnTo>
                    <a:lnTo>
                      <a:pt x="2536" y="373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50" dirty="0"/>
              </a:p>
            </p:txBody>
          </p:sp>
          <p:sp>
            <p:nvSpPr>
              <p:cNvPr id="120" name="Google Shape;120;p10"/>
              <p:cNvSpPr/>
              <p:nvPr/>
            </p:nvSpPr>
            <p:spPr>
              <a:xfrm>
                <a:off x="5566797" y="261934"/>
                <a:ext cx="75847" cy="80331"/>
              </a:xfrm>
              <a:custGeom>
                <a:avLst/>
                <a:gdLst/>
                <a:ahLst/>
                <a:cxnLst/>
                <a:rect l="l" t="t" r="r" b="b"/>
                <a:pathLst>
                  <a:path w="7307" h="7739" extrusionOk="0">
                    <a:moveTo>
                      <a:pt x="4504" y="0"/>
                    </a:moveTo>
                    <a:cubicBezTo>
                      <a:pt x="3337" y="0"/>
                      <a:pt x="2569" y="601"/>
                      <a:pt x="2269" y="1201"/>
                    </a:cubicBezTo>
                    <a:lnTo>
                      <a:pt x="2236" y="1201"/>
                    </a:lnTo>
                    <a:lnTo>
                      <a:pt x="2236" y="167"/>
                    </a:lnTo>
                    <a:lnTo>
                      <a:pt x="1" y="167"/>
                    </a:lnTo>
                    <a:lnTo>
                      <a:pt x="1" y="7739"/>
                    </a:lnTo>
                    <a:lnTo>
                      <a:pt x="2336" y="7739"/>
                    </a:lnTo>
                    <a:lnTo>
                      <a:pt x="2336" y="4003"/>
                    </a:lnTo>
                    <a:cubicBezTo>
                      <a:pt x="2336" y="3002"/>
                      <a:pt x="2536" y="2068"/>
                      <a:pt x="3737" y="2068"/>
                    </a:cubicBezTo>
                    <a:cubicBezTo>
                      <a:pt x="4938" y="2068"/>
                      <a:pt x="4971" y="3202"/>
                      <a:pt x="4971" y="4070"/>
                    </a:cubicBezTo>
                    <a:lnTo>
                      <a:pt x="4971" y="7739"/>
                    </a:lnTo>
                    <a:lnTo>
                      <a:pt x="7306" y="7739"/>
                    </a:lnTo>
                    <a:lnTo>
                      <a:pt x="7306" y="3603"/>
                    </a:lnTo>
                    <a:cubicBezTo>
                      <a:pt x="7306" y="1568"/>
                      <a:pt x="6872" y="0"/>
                      <a:pt x="4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50" dirty="0"/>
              </a:p>
            </p:txBody>
          </p:sp>
        </p:grpSp>
      </p:grpSp>
      <p:grpSp>
        <p:nvGrpSpPr>
          <p:cNvPr id="121" name="Google Shape;121;p10"/>
          <p:cNvGrpSpPr/>
          <p:nvPr/>
        </p:nvGrpSpPr>
        <p:grpSpPr>
          <a:xfrm>
            <a:off x="8879017" y="242700"/>
            <a:ext cx="270800" cy="270800"/>
            <a:chOff x="5180125" y="182025"/>
            <a:chExt cx="203100" cy="203100"/>
          </a:xfrm>
        </p:grpSpPr>
        <p:sp>
          <p:nvSpPr>
            <p:cNvPr id="122" name="Google Shape;122;p10"/>
            <p:cNvSpPr/>
            <p:nvPr/>
          </p:nvSpPr>
          <p:spPr>
            <a:xfrm>
              <a:off x="5180125" y="182025"/>
              <a:ext cx="203100" cy="203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dirty="0"/>
            </a:p>
          </p:txBody>
        </p:sp>
        <p:sp>
          <p:nvSpPr>
            <p:cNvPr id="123" name="Google Shape;123;p10"/>
            <p:cNvSpPr/>
            <p:nvPr/>
          </p:nvSpPr>
          <p:spPr>
            <a:xfrm>
              <a:off x="5232927" y="243401"/>
              <a:ext cx="97486" cy="80342"/>
            </a:xfrm>
            <a:custGeom>
              <a:avLst/>
              <a:gdLst/>
              <a:ahLst/>
              <a:cxnLst/>
              <a:rect l="l" t="t" r="r" b="b"/>
              <a:pathLst>
                <a:path w="13277" h="10942" extrusionOk="0">
                  <a:moveTo>
                    <a:pt x="4037" y="8574"/>
                  </a:moveTo>
                  <a:cubicBezTo>
                    <a:pt x="2602" y="8507"/>
                    <a:pt x="1735" y="7473"/>
                    <a:pt x="1502" y="6672"/>
                  </a:cubicBezTo>
                  <a:cubicBezTo>
                    <a:pt x="1902" y="6739"/>
                    <a:pt x="2269" y="6739"/>
                    <a:pt x="2669" y="6639"/>
                  </a:cubicBezTo>
                  <a:cubicBezTo>
                    <a:pt x="2669" y="6639"/>
                    <a:pt x="2669" y="6639"/>
                    <a:pt x="2702" y="6606"/>
                  </a:cubicBezTo>
                  <a:cubicBezTo>
                    <a:pt x="1935" y="6439"/>
                    <a:pt x="1335" y="6038"/>
                    <a:pt x="934" y="5371"/>
                  </a:cubicBezTo>
                  <a:cubicBezTo>
                    <a:pt x="668" y="4938"/>
                    <a:pt x="534" y="4437"/>
                    <a:pt x="534" y="3904"/>
                  </a:cubicBezTo>
                  <a:cubicBezTo>
                    <a:pt x="901" y="4104"/>
                    <a:pt x="1301" y="4237"/>
                    <a:pt x="1735" y="4237"/>
                  </a:cubicBezTo>
                  <a:cubicBezTo>
                    <a:pt x="1168" y="3837"/>
                    <a:pt x="768" y="3270"/>
                    <a:pt x="634" y="2603"/>
                  </a:cubicBezTo>
                  <a:cubicBezTo>
                    <a:pt x="467" y="1902"/>
                    <a:pt x="568" y="1235"/>
                    <a:pt x="901" y="601"/>
                  </a:cubicBezTo>
                  <a:cubicBezTo>
                    <a:pt x="2402" y="2336"/>
                    <a:pt x="4270" y="3303"/>
                    <a:pt x="6538" y="3470"/>
                  </a:cubicBezTo>
                  <a:cubicBezTo>
                    <a:pt x="6538" y="3370"/>
                    <a:pt x="6505" y="3270"/>
                    <a:pt x="6505" y="3170"/>
                  </a:cubicBezTo>
                  <a:cubicBezTo>
                    <a:pt x="6405" y="2536"/>
                    <a:pt x="6538" y="1936"/>
                    <a:pt x="6905" y="1368"/>
                  </a:cubicBezTo>
                  <a:cubicBezTo>
                    <a:pt x="7339" y="701"/>
                    <a:pt x="7939" y="268"/>
                    <a:pt x="8740" y="134"/>
                  </a:cubicBezTo>
                  <a:cubicBezTo>
                    <a:pt x="9674" y="1"/>
                    <a:pt x="10475" y="268"/>
                    <a:pt x="11142" y="901"/>
                  </a:cubicBezTo>
                  <a:cubicBezTo>
                    <a:pt x="11175" y="935"/>
                    <a:pt x="11208" y="968"/>
                    <a:pt x="11275" y="935"/>
                  </a:cubicBezTo>
                  <a:cubicBezTo>
                    <a:pt x="11842" y="835"/>
                    <a:pt x="12376" y="635"/>
                    <a:pt x="12876" y="334"/>
                  </a:cubicBezTo>
                  <a:cubicBezTo>
                    <a:pt x="12876" y="334"/>
                    <a:pt x="12910" y="334"/>
                    <a:pt x="12910" y="334"/>
                  </a:cubicBezTo>
                  <a:lnTo>
                    <a:pt x="12910" y="334"/>
                  </a:lnTo>
                  <a:cubicBezTo>
                    <a:pt x="12710" y="968"/>
                    <a:pt x="12309" y="1435"/>
                    <a:pt x="11742" y="1802"/>
                  </a:cubicBezTo>
                  <a:cubicBezTo>
                    <a:pt x="12276" y="1735"/>
                    <a:pt x="12776" y="1602"/>
                    <a:pt x="13277" y="1402"/>
                  </a:cubicBezTo>
                  <a:lnTo>
                    <a:pt x="13277" y="1402"/>
                  </a:lnTo>
                  <a:cubicBezTo>
                    <a:pt x="13177" y="1535"/>
                    <a:pt x="13076" y="1669"/>
                    <a:pt x="12976" y="1802"/>
                  </a:cubicBezTo>
                  <a:cubicBezTo>
                    <a:pt x="12676" y="2169"/>
                    <a:pt x="12343" y="2503"/>
                    <a:pt x="11976" y="2769"/>
                  </a:cubicBezTo>
                  <a:cubicBezTo>
                    <a:pt x="11942" y="2769"/>
                    <a:pt x="11942" y="2803"/>
                    <a:pt x="11942" y="2836"/>
                  </a:cubicBezTo>
                  <a:cubicBezTo>
                    <a:pt x="11942" y="3236"/>
                    <a:pt x="11942" y="3670"/>
                    <a:pt x="11876" y="4070"/>
                  </a:cubicBezTo>
                  <a:cubicBezTo>
                    <a:pt x="11776" y="4904"/>
                    <a:pt x="11542" y="5705"/>
                    <a:pt x="11175" y="6505"/>
                  </a:cubicBezTo>
                  <a:cubicBezTo>
                    <a:pt x="10808" y="7273"/>
                    <a:pt x="10308" y="8007"/>
                    <a:pt x="9707" y="8640"/>
                  </a:cubicBezTo>
                  <a:cubicBezTo>
                    <a:pt x="8673" y="9708"/>
                    <a:pt x="7406" y="10408"/>
                    <a:pt x="5971" y="10742"/>
                  </a:cubicBezTo>
                  <a:cubicBezTo>
                    <a:pt x="5438" y="10842"/>
                    <a:pt x="4937" y="10909"/>
                    <a:pt x="4437" y="10909"/>
                  </a:cubicBezTo>
                  <a:cubicBezTo>
                    <a:pt x="2869" y="10942"/>
                    <a:pt x="1401" y="10575"/>
                    <a:pt x="67" y="9741"/>
                  </a:cubicBezTo>
                  <a:cubicBezTo>
                    <a:pt x="34" y="9741"/>
                    <a:pt x="34" y="9708"/>
                    <a:pt x="0" y="9708"/>
                  </a:cubicBezTo>
                  <a:cubicBezTo>
                    <a:pt x="968" y="9808"/>
                    <a:pt x="1868" y="9674"/>
                    <a:pt x="2736" y="9307"/>
                  </a:cubicBezTo>
                  <a:cubicBezTo>
                    <a:pt x="3203" y="9141"/>
                    <a:pt x="3636" y="8874"/>
                    <a:pt x="4037" y="85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dirty="0"/>
            </a:p>
          </p:txBody>
        </p:sp>
      </p:grpSp>
      <p:grpSp>
        <p:nvGrpSpPr>
          <p:cNvPr id="124" name="Google Shape;124;p10"/>
          <p:cNvGrpSpPr/>
          <p:nvPr/>
        </p:nvGrpSpPr>
        <p:grpSpPr>
          <a:xfrm>
            <a:off x="8476217" y="242700"/>
            <a:ext cx="270800" cy="270800"/>
            <a:chOff x="4878025" y="182025"/>
            <a:chExt cx="203100" cy="203100"/>
          </a:xfrm>
        </p:grpSpPr>
        <p:sp>
          <p:nvSpPr>
            <p:cNvPr id="125" name="Google Shape;125;p10"/>
            <p:cNvSpPr/>
            <p:nvPr/>
          </p:nvSpPr>
          <p:spPr>
            <a:xfrm>
              <a:off x="4878025" y="182025"/>
              <a:ext cx="203100" cy="203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dirty="0"/>
            </a:p>
          </p:txBody>
        </p:sp>
        <p:sp>
          <p:nvSpPr>
            <p:cNvPr id="126" name="Google Shape;126;p10"/>
            <p:cNvSpPr/>
            <p:nvPr/>
          </p:nvSpPr>
          <p:spPr>
            <a:xfrm>
              <a:off x="4954260" y="234972"/>
              <a:ext cx="50630" cy="97213"/>
            </a:xfrm>
            <a:custGeom>
              <a:avLst/>
              <a:gdLst/>
              <a:ahLst/>
              <a:cxnLst/>
              <a:rect l="l" t="t" r="r" b="b"/>
              <a:pathLst>
                <a:path w="7106" h="13644" extrusionOk="0">
                  <a:moveTo>
                    <a:pt x="5671" y="2302"/>
                  </a:moveTo>
                  <a:cubicBezTo>
                    <a:pt x="6071" y="2302"/>
                    <a:pt x="6505" y="2302"/>
                    <a:pt x="6939" y="2302"/>
                  </a:cubicBezTo>
                  <a:lnTo>
                    <a:pt x="7105" y="2302"/>
                  </a:lnTo>
                  <a:lnTo>
                    <a:pt x="7105" y="101"/>
                  </a:lnTo>
                  <a:cubicBezTo>
                    <a:pt x="6872" y="101"/>
                    <a:pt x="6638" y="67"/>
                    <a:pt x="6405" y="34"/>
                  </a:cubicBezTo>
                  <a:cubicBezTo>
                    <a:pt x="5971" y="34"/>
                    <a:pt x="5538" y="1"/>
                    <a:pt x="5104" y="1"/>
                  </a:cubicBezTo>
                  <a:cubicBezTo>
                    <a:pt x="4437" y="34"/>
                    <a:pt x="3803" y="201"/>
                    <a:pt x="3269" y="568"/>
                  </a:cubicBezTo>
                  <a:cubicBezTo>
                    <a:pt x="2635" y="1035"/>
                    <a:pt x="2302" y="1669"/>
                    <a:pt x="2168" y="2402"/>
                  </a:cubicBezTo>
                  <a:cubicBezTo>
                    <a:pt x="2102" y="2736"/>
                    <a:pt x="2102" y="3036"/>
                    <a:pt x="2102" y="3370"/>
                  </a:cubicBezTo>
                  <a:cubicBezTo>
                    <a:pt x="2068" y="3837"/>
                    <a:pt x="2068" y="4337"/>
                    <a:pt x="2102" y="4838"/>
                  </a:cubicBezTo>
                  <a:lnTo>
                    <a:pt x="2102" y="5004"/>
                  </a:lnTo>
                  <a:lnTo>
                    <a:pt x="0" y="5004"/>
                  </a:lnTo>
                  <a:lnTo>
                    <a:pt x="0" y="7473"/>
                  </a:lnTo>
                  <a:lnTo>
                    <a:pt x="2068" y="7473"/>
                  </a:lnTo>
                  <a:lnTo>
                    <a:pt x="2068" y="13644"/>
                  </a:lnTo>
                  <a:lnTo>
                    <a:pt x="4637" y="13644"/>
                  </a:lnTo>
                  <a:lnTo>
                    <a:pt x="4637" y="7473"/>
                  </a:lnTo>
                  <a:lnTo>
                    <a:pt x="6705" y="7473"/>
                  </a:lnTo>
                  <a:cubicBezTo>
                    <a:pt x="6805" y="6672"/>
                    <a:pt x="6905" y="5872"/>
                    <a:pt x="7039" y="5004"/>
                  </a:cubicBezTo>
                  <a:lnTo>
                    <a:pt x="6572" y="5004"/>
                  </a:lnTo>
                  <a:cubicBezTo>
                    <a:pt x="5971" y="5004"/>
                    <a:pt x="4604" y="5004"/>
                    <a:pt x="4604" y="5004"/>
                  </a:cubicBezTo>
                  <a:cubicBezTo>
                    <a:pt x="4604" y="5004"/>
                    <a:pt x="4604" y="3803"/>
                    <a:pt x="4637" y="3270"/>
                  </a:cubicBezTo>
                  <a:cubicBezTo>
                    <a:pt x="4637" y="2569"/>
                    <a:pt x="5071" y="2336"/>
                    <a:pt x="5671" y="23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dirty="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1"/>
          <p:cNvSpPr txBox="1">
            <a:spLocks noGrp="1"/>
          </p:cNvSpPr>
          <p:nvPr>
            <p:ph type="title"/>
          </p:nvPr>
        </p:nvSpPr>
        <p:spPr>
          <a:xfrm>
            <a:off x="2087367" y="1074434"/>
            <a:ext cx="8102400" cy="13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500"/>
            </a:lvl9pPr>
          </a:lstStyle>
          <a:p>
            <a:endParaRPr dirty="0"/>
          </a:p>
        </p:txBody>
      </p:sp>
      <p:sp>
        <p:nvSpPr>
          <p:cNvPr id="129" name="Google Shape;129;p11"/>
          <p:cNvSpPr txBox="1">
            <a:spLocks noGrp="1"/>
          </p:cNvSpPr>
          <p:nvPr>
            <p:ph type="subTitle" idx="1"/>
          </p:nvPr>
        </p:nvSpPr>
        <p:spPr>
          <a:xfrm>
            <a:off x="2464300" y="2846433"/>
            <a:ext cx="7392800" cy="555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50"/>
            </a:lvl9pPr>
          </a:lstStyle>
          <a:p>
            <a:endParaRPr/>
          </a:p>
        </p:txBody>
      </p:sp>
      <p:sp>
        <p:nvSpPr>
          <p:cNvPr id="130" name="Google Shape;130;p11"/>
          <p:cNvSpPr/>
          <p:nvPr/>
        </p:nvSpPr>
        <p:spPr>
          <a:xfrm>
            <a:off x="0" y="267"/>
            <a:ext cx="540800" cy="6858000"/>
          </a:xfrm>
          <a:prstGeom prst="rect">
            <a:avLst/>
          </a:prstGeom>
          <a:solidFill>
            <a:srgbClr val="98E0E0">
              <a:alpha val="4955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31" name="Google Shape;131;p11"/>
          <p:cNvSpPr/>
          <p:nvPr/>
        </p:nvSpPr>
        <p:spPr>
          <a:xfrm>
            <a:off x="540799" y="267"/>
            <a:ext cx="5408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32" name="Google Shape;132;p11"/>
          <p:cNvSpPr/>
          <p:nvPr/>
        </p:nvSpPr>
        <p:spPr>
          <a:xfrm>
            <a:off x="10581100" y="0"/>
            <a:ext cx="540800" cy="68580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cxnSp>
        <p:nvCxnSpPr>
          <p:cNvPr id="133" name="Google Shape;133;p11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" name="Google Shape;134;p11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Google Shape;135;p11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1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7" name="Google Shape;137;p11"/>
          <p:cNvSpPr txBox="1">
            <a:spLocks noGrp="1"/>
          </p:cNvSpPr>
          <p:nvPr>
            <p:ph type="subTitle" idx="2"/>
          </p:nvPr>
        </p:nvSpPr>
        <p:spPr>
          <a:xfrm rot="5400000">
            <a:off x="-640500" y="1261071"/>
            <a:ext cx="1995200" cy="24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9pPr>
          </a:lstStyle>
          <a:p>
            <a:endParaRPr/>
          </a:p>
        </p:txBody>
      </p:sp>
      <p:sp>
        <p:nvSpPr>
          <p:cNvPr id="138" name="Google Shape;138;p11"/>
          <p:cNvSpPr txBox="1">
            <a:spLocks noGrp="1"/>
          </p:cNvSpPr>
          <p:nvPr>
            <p:ph type="subTitle" idx="3"/>
          </p:nvPr>
        </p:nvSpPr>
        <p:spPr>
          <a:xfrm rot="5400000">
            <a:off x="11546133" y="6014805"/>
            <a:ext cx="577600" cy="24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25" i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3"/>
          <p:cNvSpPr/>
          <p:nvPr/>
        </p:nvSpPr>
        <p:spPr>
          <a:xfrm>
            <a:off x="11899" y="-6299"/>
            <a:ext cx="121920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42" name="Google Shape;142;p13"/>
          <p:cNvSpPr/>
          <p:nvPr/>
        </p:nvSpPr>
        <p:spPr>
          <a:xfrm>
            <a:off x="6095999" y="-6299"/>
            <a:ext cx="61048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43" name="Google Shape;143;p13"/>
          <p:cNvSpPr/>
          <p:nvPr/>
        </p:nvSpPr>
        <p:spPr>
          <a:xfrm>
            <a:off x="10581100" y="-6299"/>
            <a:ext cx="540800" cy="68580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/>
          </p:nvPr>
        </p:nvSpPr>
        <p:spPr>
          <a:xfrm>
            <a:off x="1990335" y="1571101"/>
            <a:ext cx="3895600" cy="4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1"/>
          </p:nvPr>
        </p:nvSpPr>
        <p:spPr>
          <a:xfrm>
            <a:off x="1990335" y="2319967"/>
            <a:ext cx="3895600" cy="6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2" hasCustomPrompt="1"/>
          </p:nvPr>
        </p:nvSpPr>
        <p:spPr>
          <a:xfrm>
            <a:off x="952500" y="2059785"/>
            <a:ext cx="831600" cy="3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95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3"/>
          </p:nvPr>
        </p:nvSpPr>
        <p:spPr>
          <a:xfrm>
            <a:off x="952400" y="5742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4"/>
          </p:nvPr>
        </p:nvSpPr>
        <p:spPr>
          <a:xfrm>
            <a:off x="1990335" y="3109768"/>
            <a:ext cx="3895600" cy="4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5"/>
          </p:nvPr>
        </p:nvSpPr>
        <p:spPr>
          <a:xfrm>
            <a:off x="1990335" y="3858633"/>
            <a:ext cx="3895600" cy="6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6"/>
          </p:nvPr>
        </p:nvSpPr>
        <p:spPr>
          <a:xfrm>
            <a:off x="1990335" y="4648435"/>
            <a:ext cx="3895600" cy="4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7"/>
          </p:nvPr>
        </p:nvSpPr>
        <p:spPr>
          <a:xfrm>
            <a:off x="1990335" y="5397300"/>
            <a:ext cx="3895600" cy="6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8"/>
          </p:nvPr>
        </p:nvSpPr>
        <p:spPr>
          <a:xfrm>
            <a:off x="7344003" y="1571101"/>
            <a:ext cx="3895600" cy="4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subTitle" idx="9"/>
          </p:nvPr>
        </p:nvSpPr>
        <p:spPr>
          <a:xfrm>
            <a:off x="7344003" y="2319967"/>
            <a:ext cx="3895600" cy="6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title" idx="13" hasCustomPrompt="1"/>
          </p:nvPr>
        </p:nvSpPr>
        <p:spPr>
          <a:xfrm>
            <a:off x="6306271" y="2059785"/>
            <a:ext cx="831600" cy="3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95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55" name="Google Shape;155;p13"/>
          <p:cNvSpPr txBox="1">
            <a:spLocks noGrp="1"/>
          </p:cNvSpPr>
          <p:nvPr>
            <p:ph type="title" idx="14"/>
          </p:nvPr>
        </p:nvSpPr>
        <p:spPr>
          <a:xfrm>
            <a:off x="7344003" y="3109768"/>
            <a:ext cx="3895600" cy="4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subTitle" idx="15"/>
          </p:nvPr>
        </p:nvSpPr>
        <p:spPr>
          <a:xfrm>
            <a:off x="7344003" y="3858633"/>
            <a:ext cx="3895600" cy="6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title" idx="16"/>
          </p:nvPr>
        </p:nvSpPr>
        <p:spPr>
          <a:xfrm>
            <a:off x="7344003" y="4648435"/>
            <a:ext cx="3895600" cy="4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subTitle" idx="17"/>
          </p:nvPr>
        </p:nvSpPr>
        <p:spPr>
          <a:xfrm>
            <a:off x="7344003" y="5397300"/>
            <a:ext cx="3895600" cy="6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9pPr>
          </a:lstStyle>
          <a:p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title" idx="18" hasCustomPrompt="1"/>
          </p:nvPr>
        </p:nvSpPr>
        <p:spPr>
          <a:xfrm>
            <a:off x="6306271" y="3598467"/>
            <a:ext cx="831600" cy="3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95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idx="19" hasCustomPrompt="1"/>
          </p:nvPr>
        </p:nvSpPr>
        <p:spPr>
          <a:xfrm>
            <a:off x="952500" y="3598467"/>
            <a:ext cx="831600" cy="3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95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61" name="Google Shape;161;p13"/>
          <p:cNvSpPr txBox="1">
            <a:spLocks noGrp="1"/>
          </p:cNvSpPr>
          <p:nvPr>
            <p:ph type="title" idx="20" hasCustomPrompt="1"/>
          </p:nvPr>
        </p:nvSpPr>
        <p:spPr>
          <a:xfrm>
            <a:off x="6306271" y="5137134"/>
            <a:ext cx="831600" cy="3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95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21" hasCustomPrompt="1"/>
          </p:nvPr>
        </p:nvSpPr>
        <p:spPr>
          <a:xfrm>
            <a:off x="952500" y="5137134"/>
            <a:ext cx="831600" cy="3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95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63" name="Google Shape;163;p13"/>
          <p:cNvSpPr/>
          <p:nvPr/>
        </p:nvSpPr>
        <p:spPr>
          <a:xfrm>
            <a:off x="11122100" y="-6299"/>
            <a:ext cx="5408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cxnSp>
        <p:nvCxnSpPr>
          <p:cNvPr id="164" name="Google Shape;164;p13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" name="Google Shape;165;p13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" name="Google Shape;166;p13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" name="Google Shape;167;p13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70" name="Google Shape;170;p14"/>
          <p:cNvSpPr/>
          <p:nvPr/>
        </p:nvSpPr>
        <p:spPr>
          <a:xfrm>
            <a:off x="11122100" y="0"/>
            <a:ext cx="540800" cy="6851600"/>
          </a:xfrm>
          <a:prstGeom prst="rect">
            <a:avLst/>
          </a:prstGeom>
          <a:solidFill>
            <a:srgbClr val="014355">
              <a:alpha val="62949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71" name="Google Shape;171;p14"/>
          <p:cNvSpPr/>
          <p:nvPr/>
        </p:nvSpPr>
        <p:spPr>
          <a:xfrm>
            <a:off x="10581100" y="0"/>
            <a:ext cx="540800" cy="6851600"/>
          </a:xfrm>
          <a:prstGeom prst="rect">
            <a:avLst/>
          </a:prstGeom>
          <a:solidFill>
            <a:srgbClr val="FFFFFF">
              <a:alpha val="31700"/>
            </a:srgbClr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/>
          </a:p>
        </p:txBody>
      </p:sp>
      <p:sp>
        <p:nvSpPr>
          <p:cNvPr id="172" name="Google Shape;172;p14"/>
          <p:cNvSpPr txBox="1">
            <a:spLocks noGrp="1"/>
          </p:cNvSpPr>
          <p:nvPr>
            <p:ph type="subTitle" idx="1"/>
          </p:nvPr>
        </p:nvSpPr>
        <p:spPr>
          <a:xfrm>
            <a:off x="952400" y="4247804"/>
            <a:ext cx="32896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4"/>
          <p:cNvSpPr txBox="1">
            <a:spLocks noGrp="1"/>
          </p:cNvSpPr>
          <p:nvPr>
            <p:ph type="title"/>
          </p:nvPr>
        </p:nvSpPr>
        <p:spPr>
          <a:xfrm>
            <a:off x="952400" y="574233"/>
            <a:ext cx="102872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4"/>
          <p:cNvSpPr txBox="1">
            <a:spLocks noGrp="1"/>
          </p:cNvSpPr>
          <p:nvPr>
            <p:ph type="title" idx="2"/>
          </p:nvPr>
        </p:nvSpPr>
        <p:spPr>
          <a:xfrm>
            <a:off x="952400" y="3517418"/>
            <a:ext cx="3289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9pPr>
          </a:lstStyle>
          <a:p>
            <a:endParaRPr/>
          </a:p>
        </p:txBody>
      </p:sp>
      <p:sp>
        <p:nvSpPr>
          <p:cNvPr id="175" name="Google Shape;175;p14"/>
          <p:cNvSpPr txBox="1">
            <a:spLocks noGrp="1"/>
          </p:cNvSpPr>
          <p:nvPr>
            <p:ph type="subTitle" idx="3"/>
          </p:nvPr>
        </p:nvSpPr>
        <p:spPr>
          <a:xfrm>
            <a:off x="4451201" y="4247804"/>
            <a:ext cx="32896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4"/>
          <p:cNvSpPr txBox="1">
            <a:spLocks noGrp="1"/>
          </p:cNvSpPr>
          <p:nvPr>
            <p:ph type="title" idx="4"/>
          </p:nvPr>
        </p:nvSpPr>
        <p:spPr>
          <a:xfrm>
            <a:off x="4451201" y="3517418"/>
            <a:ext cx="3289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9pPr>
          </a:lstStyle>
          <a:p>
            <a:endParaRPr/>
          </a:p>
        </p:txBody>
      </p:sp>
      <p:sp>
        <p:nvSpPr>
          <p:cNvPr id="177" name="Google Shape;177;p14"/>
          <p:cNvSpPr txBox="1">
            <a:spLocks noGrp="1"/>
          </p:cNvSpPr>
          <p:nvPr>
            <p:ph type="subTitle" idx="5"/>
          </p:nvPr>
        </p:nvSpPr>
        <p:spPr>
          <a:xfrm>
            <a:off x="7950001" y="4247804"/>
            <a:ext cx="32896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5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4"/>
          <p:cNvSpPr txBox="1">
            <a:spLocks noGrp="1"/>
          </p:cNvSpPr>
          <p:nvPr>
            <p:ph type="title" idx="6"/>
          </p:nvPr>
        </p:nvSpPr>
        <p:spPr>
          <a:xfrm>
            <a:off x="7950001" y="3517418"/>
            <a:ext cx="3289600" cy="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1650"/>
            </a:lvl9pPr>
          </a:lstStyle>
          <a:p>
            <a:endParaRPr/>
          </a:p>
        </p:txBody>
      </p:sp>
      <p:cxnSp>
        <p:nvCxnSpPr>
          <p:cNvPr id="179" name="Google Shape;179;p14"/>
          <p:cNvCxnSpPr/>
          <p:nvPr/>
        </p:nvCxnSpPr>
        <p:spPr>
          <a:xfrm>
            <a:off x="11834917" y="1743617"/>
            <a:ext cx="0" cy="41164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0" name="Google Shape;180;p14"/>
          <p:cNvCxnSpPr/>
          <p:nvPr/>
        </p:nvCxnSpPr>
        <p:spPr>
          <a:xfrm rot="10800000">
            <a:off x="2614521" y="6479617"/>
            <a:ext cx="922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14"/>
          <p:cNvCxnSpPr/>
          <p:nvPr/>
        </p:nvCxnSpPr>
        <p:spPr>
          <a:xfrm>
            <a:off x="357100" y="378400"/>
            <a:ext cx="7964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14"/>
          <p:cNvCxnSpPr/>
          <p:nvPr/>
        </p:nvCxnSpPr>
        <p:spPr>
          <a:xfrm>
            <a:off x="357100" y="2371600"/>
            <a:ext cx="0" cy="276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2400" y="732801"/>
            <a:ext cx="102872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ata"/>
              <a:buNone/>
              <a:defRPr sz="280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2400" y="1536633"/>
            <a:ext cx="10287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Char char="●"/>
              <a:defRPr sz="18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○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■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●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○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■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●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○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Char char="■"/>
              <a:defRPr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6" r:id="rId6"/>
    <p:sldLayoutId id="2147483657" r:id="rId7"/>
    <p:sldLayoutId id="2147483659" r:id="rId8"/>
    <p:sldLayoutId id="2147483660" r:id="rId9"/>
    <p:sldLayoutId id="2147483664" r:id="rId10"/>
    <p:sldLayoutId id="2147483665" r:id="rId11"/>
    <p:sldLayoutId id="2147483667" r:id="rId12"/>
    <p:sldLayoutId id="2147483669" r:id="rId13"/>
    <p:sldLayoutId id="2147483671" r:id="rId14"/>
    <p:sldLayoutId id="214748367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 bright="-20000"/>
          </a:blip>
          <a:srcRect/>
          <a:stretch>
            <a:fillRect/>
          </a:stretch>
        </a:blip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0"/>
          <p:cNvSpPr txBox="1">
            <a:spLocks noGrp="1"/>
          </p:cNvSpPr>
          <p:nvPr>
            <p:ph type="ctrTitle"/>
          </p:nvPr>
        </p:nvSpPr>
        <p:spPr>
          <a:xfrm>
            <a:off x="3847743" y="1714500"/>
            <a:ext cx="4251017" cy="4141608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TW" sz="3600" b="1" dirty="0">
                <a:solidFill>
                  <a:srgbClr val="002060"/>
                </a:solidFill>
                <a:latin typeface="Microsoft JhengHei"/>
                <a:ea typeface="標楷體"/>
              </a:rPr>
              <a:t> </a:t>
            </a:r>
            <a:r>
              <a:rPr lang="zh-TW" altLang="en-US" sz="3600" dirty="0">
                <a:solidFill>
                  <a:schemeClr val="bg1"/>
                </a:solidFill>
                <a:latin typeface="Microsoft JhengHei"/>
                <a:ea typeface="Microsoft JhengHei"/>
              </a:rPr>
              <a:t>專題題目：小琉球</a:t>
            </a:r>
            <a:r>
              <a:rPr lang="zh-TW" altLang="en-US" sz="3600" dirty="0">
                <a:latin typeface="Microsoft JhengHei"/>
                <a:ea typeface="Microsoft JhengHei"/>
              </a:rPr>
              <a:t/>
            </a:r>
            <a:br>
              <a:rPr lang="zh-TW" altLang="en-US" sz="3600" dirty="0">
                <a:latin typeface="Microsoft JhengHei"/>
                <a:ea typeface="Microsoft JhengHei"/>
              </a:rPr>
            </a:br>
            <a:r>
              <a:rPr lang="zh-TW" altLang="en-US" sz="3600" dirty="0">
                <a:solidFill>
                  <a:schemeClr val="bg1"/>
                </a:solidFill>
                <a:latin typeface="Microsoft JhengHei"/>
                <a:ea typeface="Microsoft JhengHei"/>
              </a:rPr>
              <a:t>組別</a:t>
            </a:r>
            <a:r>
              <a:rPr lang="en-US" sz="3600" dirty="0">
                <a:solidFill>
                  <a:schemeClr val="bg1"/>
                </a:solidFill>
                <a:latin typeface="Microsoft JhengHei"/>
                <a:ea typeface="標楷體"/>
              </a:rPr>
              <a:t>:</a:t>
            </a:r>
            <a:r>
              <a:rPr lang="zh-TW" altLang="en-US" sz="3600" dirty="0">
                <a:solidFill>
                  <a:schemeClr val="bg1"/>
                </a:solidFill>
                <a:latin typeface="Microsoft JhengHei"/>
                <a:ea typeface="Microsoft JhengHei"/>
              </a:rPr>
              <a:t>小紅帽們</a:t>
            </a:r>
            <a:r>
              <a:rPr lang="en-US" sz="3600" dirty="0">
                <a:solidFill>
                  <a:schemeClr val="bg1"/>
                </a:solidFill>
                <a:latin typeface="Microsoft JhengHei"/>
                <a:ea typeface="標楷體"/>
              </a:rPr>
              <a:t>(</a:t>
            </a:r>
            <a:r>
              <a:rPr lang="zh-TW" altLang="en-US" sz="3600" dirty="0">
                <a:solidFill>
                  <a:schemeClr val="bg1"/>
                </a:solidFill>
                <a:latin typeface="Microsoft JhengHei"/>
                <a:ea typeface="Microsoft JhengHei"/>
              </a:rPr>
              <a:t>第四組</a:t>
            </a:r>
            <a:r>
              <a:rPr lang="en-US" sz="3600" dirty="0">
                <a:solidFill>
                  <a:schemeClr val="bg1"/>
                </a:solidFill>
                <a:latin typeface="Microsoft JhengHei"/>
                <a:ea typeface="標楷體"/>
              </a:rPr>
              <a:t>)</a:t>
            </a:r>
            <a:r>
              <a:rPr lang="en-US" sz="3600" dirty="0">
                <a:latin typeface="Microsoft JhengHei"/>
                <a:ea typeface="標楷體"/>
              </a:rPr>
              <a:t/>
            </a:r>
            <a:br>
              <a:rPr lang="en-US" sz="3600" dirty="0">
                <a:latin typeface="Microsoft JhengHei"/>
                <a:ea typeface="標楷體"/>
              </a:rPr>
            </a:br>
            <a:r>
              <a:rPr lang="zh-CN" altLang="en-US" sz="3600" dirty="0">
                <a:solidFill>
                  <a:schemeClr val="bg1"/>
                </a:solidFill>
                <a:latin typeface="Microsoft JhengHei"/>
                <a:ea typeface="標楷體"/>
              </a:rPr>
              <a:t>指導老師：</a:t>
            </a:r>
            <a:r>
              <a:rPr lang="zh-CN" altLang="en-US" sz="3600" dirty="0">
                <a:solidFill>
                  <a:schemeClr val="bg1"/>
                </a:solidFill>
                <a:latin typeface="Microsoft JhengHei"/>
                <a:ea typeface="Microsoft JhengHei"/>
              </a:rPr>
              <a:t>楊登凱</a:t>
            </a:r>
            <a:r>
              <a:rPr lang="en-US" sz="3600" dirty="0">
                <a:latin typeface="Microsoft JhengHei"/>
                <a:ea typeface="標楷體"/>
              </a:rPr>
              <a:t/>
            </a:r>
            <a:br>
              <a:rPr lang="en-US" sz="3600" dirty="0">
                <a:latin typeface="Microsoft JhengHei"/>
                <a:ea typeface="標楷體"/>
              </a:rPr>
            </a:br>
            <a:r>
              <a:rPr lang="en-US" sz="3600" dirty="0">
                <a:solidFill>
                  <a:schemeClr val="bg1"/>
                </a:solidFill>
                <a:latin typeface="Microsoft JhengHei"/>
                <a:ea typeface="標楷體"/>
              </a:rPr>
              <a:t>               </a:t>
            </a:r>
            <a:r>
              <a:rPr lang="en-US" sz="3600" dirty="0">
                <a:solidFill>
                  <a:schemeClr val="bg1"/>
                </a:solidFill>
                <a:latin typeface="+mn-ea"/>
                <a:ea typeface="+mn-ea"/>
              </a:rPr>
              <a:t>   </a:t>
            </a:r>
            <a:r>
              <a:rPr lang="zh-TW" altLang="en-US" sz="3600" dirty="0">
                <a:solidFill>
                  <a:schemeClr val="bg1"/>
                </a:solidFill>
                <a:latin typeface="新細明體"/>
                <a:ea typeface="新細明體"/>
              </a:rPr>
              <a:t>  </a:t>
            </a:r>
            <a:r>
              <a:rPr lang="zh-TW" altLang="en-US" sz="3600" dirty="0" smtClean="0">
                <a:solidFill>
                  <a:schemeClr val="bg1"/>
                </a:solidFill>
                <a:latin typeface="微軟正黑體"/>
                <a:ea typeface="微軟正黑體"/>
              </a:rPr>
              <a:t>盧</a:t>
            </a:r>
            <a:r>
              <a:rPr lang="zh-TW" altLang="en-US" sz="3600" dirty="0">
                <a:solidFill>
                  <a:schemeClr val="bg1"/>
                </a:solidFill>
                <a:latin typeface="微軟正黑體"/>
                <a:ea typeface="微軟正黑體"/>
              </a:rPr>
              <a:t>祥櫸</a:t>
            </a:r>
            <a:r>
              <a:rPr lang="en-US" altLang="zh-TW" sz="2950" dirty="0">
                <a:latin typeface="微軟正黑體" pitchFamily="34" charset="-120"/>
                <a:ea typeface="微軟正黑體" pitchFamily="34" charset="-120"/>
              </a:rPr>
              <a:t/>
            </a:r>
            <a:br>
              <a:rPr lang="en-US" altLang="zh-TW" sz="2950" dirty="0">
                <a:latin typeface="微軟正黑體" pitchFamily="34" charset="-120"/>
                <a:ea typeface="微軟正黑體" pitchFamily="34" charset="-120"/>
              </a:rPr>
            </a:br>
            <a:r>
              <a:rPr lang="zh-TW" altLang="en-US" sz="2950" dirty="0">
                <a:solidFill>
                  <a:schemeClr val="bg1"/>
                </a:solidFill>
                <a:latin typeface="微軟正黑體"/>
                <a:ea typeface="微軟正黑體"/>
              </a:rPr>
              <a:t>     </a:t>
            </a:r>
            <a:r>
              <a:rPr lang="en-US" altLang="zh-TW" sz="2950" b="1" dirty="0">
                <a:latin typeface="標楷體"/>
                <a:ea typeface="標楷體"/>
              </a:rPr>
              <a:t/>
            </a:r>
            <a:br>
              <a:rPr lang="en-US" altLang="zh-TW" sz="2950" b="1" dirty="0">
                <a:latin typeface="標楷體"/>
                <a:ea typeface="標楷體"/>
              </a:rPr>
            </a:br>
            <a:r>
              <a:rPr lang="en-US" altLang="zh-TW" sz="2950" b="1" dirty="0">
                <a:solidFill>
                  <a:srgbClr val="002060"/>
                </a:solidFill>
                <a:latin typeface="標楷體"/>
                <a:ea typeface="標楷體"/>
              </a:rPr>
              <a:t>          </a:t>
            </a:r>
            <a:r>
              <a:rPr lang="en-US" sz="2950" b="1" dirty="0">
                <a:ea typeface="標楷體"/>
              </a:rPr>
              <a:t/>
            </a:r>
            <a:br>
              <a:rPr lang="en-US" sz="2950" b="1" dirty="0">
                <a:ea typeface="標楷體"/>
              </a:rPr>
            </a:br>
            <a:r>
              <a:rPr lang="en-US" sz="2950" b="1" dirty="0">
                <a:solidFill>
                  <a:srgbClr val="002060"/>
                </a:solidFill>
                <a:ea typeface="標楷體"/>
              </a:rPr>
              <a:t> </a:t>
            </a:r>
            <a:r>
              <a:rPr lang="en-US" sz="2950" dirty="0">
                <a:ea typeface="標楷體"/>
              </a:rPr>
              <a:t/>
            </a:r>
            <a:br>
              <a:rPr lang="en-US" sz="2950" dirty="0">
                <a:ea typeface="標楷體"/>
              </a:rPr>
            </a:br>
            <a:r>
              <a:rPr lang="en-US" altLang="zh-TW" sz="2950" b="1" dirty="0">
                <a:solidFill>
                  <a:srgbClr val="002060"/>
                </a:solidFill>
                <a:latin typeface="標楷體"/>
                <a:ea typeface="標楷體"/>
              </a:rPr>
              <a:t>            </a:t>
            </a:r>
            <a:endParaRPr lang="zh-TW" altLang="en-US" sz="29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0E6AE5C0-2534-6453-0BC6-806E77103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020" y="3120662"/>
            <a:ext cx="10287200" cy="994137"/>
          </a:xfrm>
        </p:spPr>
        <p:txBody>
          <a:bodyPr/>
          <a:lstStyle/>
          <a:p>
            <a:pPr algn="ctr"/>
            <a:r>
              <a:rPr lang="zh-TW" altLang="en-US" sz="4400" dirty="0" smtClean="0">
                <a:solidFill>
                  <a:srgbClr val="FFFF00"/>
                </a:solidFill>
              </a:rPr>
              <a:t>主要架構</a:t>
            </a:r>
            <a:endParaRPr lang="zh-TW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9381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  <a:lum/>
          </a:blip>
          <a:stretch>
            <a:fillRect/>
          </a:stretch>
        </a:blipFill>
        <a:effectLst/>
      </p:bgPr>
    </p:bg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標題 116"/>
          <p:cNvSpPr>
            <a:spLocks noGrp="1"/>
          </p:cNvSpPr>
          <p:nvPr>
            <p:ph type="title"/>
          </p:nvPr>
        </p:nvSpPr>
        <p:spPr>
          <a:xfrm>
            <a:off x="3037102" y="1535940"/>
            <a:ext cx="6268763" cy="700465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3300" dirty="0">
                <a:solidFill>
                  <a:schemeClr val="bg1">
                    <a:lumMod val="95000"/>
                  </a:schemeClr>
                </a:solidFill>
              </a:rPr>
              <a:t>網站主要資訊</a:t>
            </a: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xmlns="" id="{3814ED92-388A-A08F-1D0D-FCAB94CC7AB1}"/>
              </a:ext>
            </a:extLst>
          </p:cNvPr>
          <p:cNvSpPr/>
          <p:nvPr/>
        </p:nvSpPr>
        <p:spPr>
          <a:xfrm>
            <a:off x="1828800" y="5029200"/>
            <a:ext cx="1672084" cy="13140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TW" altLang="en-US" sz="3200" dirty="0" smtClean="0"/>
              <a:t>吃飽喝足</a:t>
            </a:r>
            <a:endParaRPr lang="zh-TW" sz="3200" dirty="0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xmlns="" id="{ECB3F840-D1C7-6F51-6229-6D915F87969B}"/>
              </a:ext>
            </a:extLst>
          </p:cNvPr>
          <p:cNvSpPr/>
          <p:nvPr/>
        </p:nvSpPr>
        <p:spPr>
          <a:xfrm>
            <a:off x="8534400" y="2133600"/>
            <a:ext cx="2179607" cy="16145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TW" altLang="en-US" sz="3200" dirty="0" smtClean="0">
                <a:ea typeface="新細明體"/>
              </a:rPr>
              <a:t>水上活動與景點</a:t>
            </a:r>
            <a:endParaRPr lang="zh-TW" altLang="en-US" sz="3200" dirty="0">
              <a:ea typeface="新細明體"/>
            </a:endParaRP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xmlns="" id="{D8F50EAE-7BBB-AC43-7DBF-0FC02B8B9C30}"/>
              </a:ext>
            </a:extLst>
          </p:cNvPr>
          <p:cNvSpPr/>
          <p:nvPr/>
        </p:nvSpPr>
        <p:spPr>
          <a:xfrm>
            <a:off x="4800600" y="2286000"/>
            <a:ext cx="2606617" cy="10883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TW" sz="3200" dirty="0">
                <a:ea typeface="+mn-lt"/>
                <a:cs typeface="+mn-lt"/>
              </a:rPr>
              <a:t>最新資訊</a:t>
            </a:r>
            <a:endParaRPr lang="zh-TW" sz="2000" dirty="0"/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xmlns="" id="{02C58450-2624-C688-F4E2-A274E5610236}"/>
              </a:ext>
            </a:extLst>
          </p:cNvPr>
          <p:cNvSpPr/>
          <p:nvPr/>
        </p:nvSpPr>
        <p:spPr>
          <a:xfrm>
            <a:off x="1752600" y="2362200"/>
            <a:ext cx="1981200" cy="16131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TW" altLang="en-US" sz="3200" dirty="0" smtClean="0">
                <a:ea typeface="新細明體"/>
              </a:rPr>
              <a:t>水陸交通</a:t>
            </a:r>
            <a:endParaRPr lang="zh-TW" altLang="en-US" sz="3200" dirty="0">
              <a:ea typeface="新細明體"/>
            </a:endParaRPr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xmlns="" id="{36A89C70-619A-B05C-DEAC-668791F4422B}"/>
              </a:ext>
            </a:extLst>
          </p:cNvPr>
          <p:cNvSpPr/>
          <p:nvPr/>
        </p:nvSpPr>
        <p:spPr>
          <a:xfrm>
            <a:off x="8686800" y="5029200"/>
            <a:ext cx="2487281" cy="1308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TW" altLang="en-US" sz="3200" dirty="0" smtClean="0">
                <a:ea typeface="+mn-lt"/>
                <a:cs typeface="+mn-lt"/>
              </a:rPr>
              <a:t>旅宿指南</a:t>
            </a:r>
            <a:endParaRPr lang="zh-TW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6AE1115-CB33-3A81-6368-4CA39BACF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9398" y="608251"/>
            <a:ext cx="6023451" cy="802272"/>
          </a:xfrm>
        </p:spPr>
        <p:txBody>
          <a:bodyPr/>
          <a:lstStyle/>
          <a:p>
            <a:pPr algn="ctr"/>
            <a:r>
              <a:rPr lang="zh-TW" altLang="en-US" sz="4000" b="1">
                <a:solidFill>
                  <a:srgbClr val="00B0F0"/>
                </a:solidFill>
              </a:rPr>
              <a:t>水路交通</a:t>
            </a:r>
            <a:endParaRPr lang="zh-TW" sz="400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36065641-1972-0901-D847-AA5181E8EB12}"/>
              </a:ext>
            </a:extLst>
          </p:cNvPr>
          <p:cNvSpPr/>
          <p:nvPr/>
        </p:nvSpPr>
        <p:spPr>
          <a:xfrm>
            <a:off x="3834823" y="3316067"/>
            <a:ext cx="4531295" cy="530915"/>
          </a:xfrm>
          <a:prstGeom prst="rect">
            <a:avLst/>
          </a:prstGeom>
        </p:spPr>
        <p:txBody>
          <a:bodyPr wrap="square" lIns="68580" tIns="34290" rIns="68580" bIns="34290" anchor="ctr">
            <a:spAutoFit/>
          </a:bodyPr>
          <a:lstStyle/>
          <a:p>
            <a:endParaRPr lang="zh-TW" altLang="en-US" sz="3000" b="1" dirty="0">
              <a:solidFill>
                <a:schemeClr val="bg1"/>
              </a:solidFill>
              <a:latin typeface="Alata"/>
              <a:ea typeface="PMingLiU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4D627F8B-B1AD-3524-44F3-609DC8741100}"/>
              </a:ext>
            </a:extLst>
          </p:cNvPr>
          <p:cNvSpPr txBox="1"/>
          <p:nvPr/>
        </p:nvSpPr>
        <p:spPr>
          <a:xfrm>
            <a:off x="3902200" y="2427267"/>
            <a:ext cx="4729297" cy="3462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zh-TW" altLang="en-US" sz="18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xmlns="" id="{5E77527F-CE53-BC0C-CF86-033BF6A66574}"/>
              </a:ext>
            </a:extLst>
          </p:cNvPr>
          <p:cNvSpPr txBox="1"/>
          <p:nvPr/>
        </p:nvSpPr>
        <p:spPr>
          <a:xfrm>
            <a:off x="1574779" y="1717787"/>
            <a:ext cx="6886098" cy="39010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5257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3200" dirty="0">
                <a:solidFill>
                  <a:schemeClr val="bg1"/>
                </a:solidFill>
                <a:latin typeface="PMingLiU"/>
                <a:ea typeface="PMingLiU"/>
              </a:rPr>
              <a:t>1小琉球處於海島，因此皆須經由東港船運轉乘:</a:t>
            </a:r>
          </a:p>
          <a:p>
            <a:endParaRPr lang="zh-TW" altLang="en-US" sz="3200" dirty="0">
              <a:solidFill>
                <a:schemeClr val="bg1"/>
              </a:solidFill>
              <a:latin typeface="PMingLiU"/>
              <a:ea typeface="PMingLiU"/>
            </a:endParaRPr>
          </a:p>
          <a:p>
            <a:pPr marL="514350" indent="-514350">
              <a:buAutoNum type="arabicPeriod"/>
            </a:pPr>
            <a:r>
              <a:rPr lang="zh-TW" altLang="en-US" sz="3200" dirty="0" smtClean="0">
                <a:solidFill>
                  <a:schemeClr val="bg1"/>
                </a:solidFill>
                <a:latin typeface="PMingLiU"/>
                <a:ea typeface="PMingLiU"/>
              </a:rPr>
              <a:t>陸上交通</a:t>
            </a:r>
            <a:endParaRPr lang="zh-TW" altLang="en-US" sz="3200" dirty="0" smtClean="0">
              <a:solidFill>
                <a:schemeClr val="bg1"/>
              </a:solidFill>
              <a:ea typeface="PMingLiU"/>
            </a:endParaRPr>
          </a:p>
          <a:p>
            <a:pPr marL="514350" indent="-514350">
              <a:buAutoNum type="arabicPeriod"/>
            </a:pPr>
            <a:r>
              <a:rPr lang="zh-TW" altLang="en-US" sz="3200" dirty="0" smtClean="0">
                <a:solidFill>
                  <a:schemeClr val="bg1"/>
                </a:solidFill>
                <a:latin typeface="PMingLiU"/>
                <a:ea typeface="PMingLiU"/>
              </a:rPr>
              <a:t>前往小琉球的船班資訊</a:t>
            </a:r>
            <a:endParaRPr lang="en-US" altLang="zh-TW" sz="3200" dirty="0" smtClean="0">
              <a:solidFill>
                <a:schemeClr val="bg1"/>
              </a:solidFill>
              <a:latin typeface="PMingLiU"/>
              <a:ea typeface="PMingLiU"/>
            </a:endParaRPr>
          </a:p>
          <a:p>
            <a:pPr marL="514350" indent="-514350">
              <a:buAutoNum type="arabicPeriod"/>
            </a:pPr>
            <a:r>
              <a:rPr lang="zh-TW" altLang="en-US" sz="3200" dirty="0" smtClean="0">
                <a:solidFill>
                  <a:schemeClr val="bg1"/>
                </a:solidFill>
                <a:latin typeface="PMingLiU"/>
                <a:ea typeface="PMingLiU"/>
              </a:rPr>
              <a:t>島上環島公車的時刻表</a:t>
            </a:r>
            <a:endParaRPr lang="zh-TW" altLang="en-US" sz="3200" dirty="0" smtClean="0">
              <a:solidFill>
                <a:schemeClr val="bg1"/>
              </a:solidFill>
              <a:ea typeface="PMingLiU"/>
            </a:endParaRPr>
          </a:p>
          <a:p>
            <a:endParaRPr lang="zh-TW" altLang="en-US" sz="2100" dirty="0">
              <a:solidFill>
                <a:schemeClr val="bg1"/>
              </a:solidFill>
            </a:endParaRPr>
          </a:p>
          <a:p>
            <a:endParaRPr lang="zh-TW" altLang="en-US" sz="1800" dirty="0">
              <a:solidFill>
                <a:schemeClr val="bg1"/>
              </a:solidFill>
            </a:endParaRPr>
          </a:p>
          <a:p>
            <a:endParaRPr lang="zh-TW" altLang="en-US" sz="1800" dirty="0">
              <a:solidFill>
                <a:schemeClr val="bg1"/>
              </a:solidFill>
            </a:endParaRPr>
          </a:p>
        </p:txBody>
      </p:sp>
      <p:sp>
        <p:nvSpPr>
          <p:cNvPr id="6" name="副標題 21"/>
          <p:cNvSpPr txBox="1">
            <a:spLocks/>
          </p:cNvSpPr>
          <p:nvPr/>
        </p:nvSpPr>
        <p:spPr>
          <a:xfrm>
            <a:off x="3463870" y="2114193"/>
            <a:ext cx="4848282" cy="4605248"/>
          </a:xfrm>
          <a:prstGeom prst="rect">
            <a:avLst/>
          </a:prstGeom>
          <a:ln>
            <a:noFill/>
          </a:ln>
        </p:spPr>
        <p:txBody>
          <a:bodyPr spcFirstLastPara="1" wrap="square" lIns="51427" tIns="51427" rIns="51427" bIns="51427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42888" marR="0" lvl="2" indent="-342900" algn="l" defTabSz="685800" rtl="0" eaLnBrk="1" fontAlgn="auto" latinLnBrk="0" hangingPunct="1">
              <a:lnSpc>
                <a:spcPct val="100000"/>
              </a:lnSpc>
              <a:spcBef>
                <a:spcPts val="56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zh-TW" altLang="en-US" sz="1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MingLiU"/>
              <a:ea typeface="PMingLiU"/>
              <a:cs typeface="Arial"/>
            </a:endParaRPr>
          </a:p>
        </p:txBody>
      </p:sp>
      <p:pic>
        <p:nvPicPr>
          <p:cNvPr id="7" name="圖片 6" descr="擷取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3200400"/>
            <a:ext cx="4572000" cy="244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4797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標題 21"/>
          <p:cNvSpPr txBox="1">
            <a:spLocks/>
          </p:cNvSpPr>
          <p:nvPr/>
        </p:nvSpPr>
        <p:spPr>
          <a:xfrm>
            <a:off x="2435056" y="2604825"/>
            <a:ext cx="5402641" cy="3381375"/>
          </a:xfrm>
          <a:prstGeom prst="rect">
            <a:avLst/>
          </a:prstGeom>
          <a:ln>
            <a:noFill/>
          </a:ln>
        </p:spPr>
        <p:txBody>
          <a:bodyPr spcFirstLastPara="1" wrap="square" lIns="51427" tIns="51427" rIns="51427" bIns="5142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1435" marR="0" lvl="2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副標題 21"/>
          <p:cNvSpPr txBox="1">
            <a:spLocks/>
          </p:cNvSpPr>
          <p:nvPr/>
        </p:nvSpPr>
        <p:spPr>
          <a:xfrm>
            <a:off x="4038439" y="2067651"/>
            <a:ext cx="4366583" cy="3040811"/>
          </a:xfrm>
          <a:prstGeom prst="rect">
            <a:avLst/>
          </a:prstGeom>
          <a:ln>
            <a:noFill/>
          </a:ln>
        </p:spPr>
        <p:txBody>
          <a:bodyPr spcFirstLastPara="1" wrap="square" lIns="51427" tIns="51427" rIns="51427" bIns="5142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1435" marR="0" lvl="2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27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xmlns="" id="{AA4EEC13-03B4-0B3E-EDBA-43774EA30961}"/>
              </a:ext>
            </a:extLst>
          </p:cNvPr>
          <p:cNvSpPr txBox="1"/>
          <p:nvPr/>
        </p:nvSpPr>
        <p:spPr>
          <a:xfrm>
            <a:off x="4646901" y="3235994"/>
            <a:ext cx="2556519" cy="9925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endParaRPr lang="zh-TW" sz="3000" dirty="0">
              <a:solidFill>
                <a:schemeClr val="bg1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xmlns="" id="{46F69AD2-3806-1D51-BE12-B25ED02FA278}"/>
              </a:ext>
            </a:extLst>
          </p:cNvPr>
          <p:cNvSpPr txBox="1"/>
          <p:nvPr/>
        </p:nvSpPr>
        <p:spPr>
          <a:xfrm>
            <a:off x="1341458" y="2118150"/>
            <a:ext cx="5407728" cy="21005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  <a:latin typeface="PMingLiU"/>
                <a:ea typeface="PMingLiU"/>
              </a:rPr>
              <a:t> </a:t>
            </a:r>
            <a:r>
              <a:rPr lang="zh-TW" sz="2400" dirty="0">
                <a:solidFill>
                  <a:schemeClr val="bg1"/>
                </a:solidFill>
                <a:ea typeface="PMingLiU"/>
              </a:rPr>
              <a:t>特色小吃</a:t>
            </a:r>
            <a:r>
              <a:rPr lang="en-US" altLang="zh-TW" sz="2400" dirty="0">
                <a:solidFill>
                  <a:schemeClr val="bg1"/>
                </a:solidFill>
                <a:ea typeface="PMingLiU"/>
              </a:rPr>
              <a:t>/</a:t>
            </a:r>
            <a:r>
              <a:rPr lang="en-US" altLang="zh-TW" sz="2400" dirty="0" err="1">
                <a:solidFill>
                  <a:schemeClr val="bg1"/>
                </a:solidFill>
                <a:ea typeface="PMingLiU"/>
              </a:rPr>
              <a:t>特色小店</a:t>
            </a:r>
            <a:r>
              <a:rPr lang="zh-TW" sz="2400" dirty="0">
                <a:solidFill>
                  <a:schemeClr val="bg1"/>
                </a:solidFill>
                <a:ea typeface="PMingLiU"/>
              </a:rPr>
              <a:t>：以在地特</a:t>
            </a:r>
            <a:r>
              <a:rPr lang="zh-TW" altLang="en-US" sz="2400" dirty="0">
                <a:solidFill>
                  <a:schemeClr val="bg1"/>
                </a:solidFill>
                <a:ea typeface="PMingLiU"/>
              </a:rPr>
              <a:t>色</a:t>
            </a:r>
            <a:r>
              <a:rPr lang="zh-TW" sz="2400" dirty="0">
                <a:solidFill>
                  <a:schemeClr val="bg1"/>
                </a:solidFill>
                <a:ea typeface="PMingLiU"/>
              </a:rPr>
              <a:t>店</a:t>
            </a:r>
            <a:r>
              <a:rPr lang="zh-TW" altLang="en-US" sz="2400" dirty="0">
                <a:solidFill>
                  <a:schemeClr val="bg1"/>
                </a:solidFill>
                <a:ea typeface="PMingLiU"/>
              </a:rPr>
              <a:t>家</a:t>
            </a:r>
            <a:r>
              <a:rPr lang="zh-TW" sz="2400" dirty="0">
                <a:solidFill>
                  <a:schemeClr val="bg1"/>
                </a:solidFill>
                <a:ea typeface="PMingLiU"/>
              </a:rPr>
              <a:t>和</a:t>
            </a:r>
            <a:r>
              <a:rPr lang="zh-TW" altLang="en-US" sz="2400" dirty="0">
                <a:solidFill>
                  <a:schemeClr val="bg1"/>
                </a:solidFill>
                <a:ea typeface="PMingLiU"/>
              </a:rPr>
              <a:t>飲食為主</a:t>
            </a:r>
          </a:p>
          <a:p>
            <a:r>
              <a:rPr lang="zh-TW" altLang="en-US" sz="2400" dirty="0">
                <a:solidFill>
                  <a:schemeClr val="bg1"/>
                </a:solidFill>
                <a:latin typeface="PMingLiU"/>
                <a:ea typeface="PMingLiU"/>
              </a:rPr>
              <a:t>                                          </a:t>
            </a:r>
          </a:p>
          <a:p>
            <a:endParaRPr lang="zh-TW" altLang="en-US" sz="2400" dirty="0">
              <a:latin typeface="PMingLiU"/>
              <a:ea typeface="PMingLiU"/>
            </a:endParaRPr>
          </a:p>
          <a:p>
            <a:pPr>
              <a:lnSpc>
                <a:spcPct val="150000"/>
              </a:lnSpc>
            </a:pPr>
            <a:endParaRPr lang="zh-TW" altLang="en-US" sz="2400" dirty="0">
              <a:solidFill>
                <a:schemeClr val="bg1"/>
              </a:solidFill>
              <a:latin typeface="PMingLiU"/>
              <a:ea typeface="PMingLiU"/>
            </a:endParaRPr>
          </a:p>
        </p:txBody>
      </p:sp>
      <p:sp>
        <p:nvSpPr>
          <p:cNvPr id="9" name="副標題 21"/>
          <p:cNvSpPr txBox="1">
            <a:spLocks/>
          </p:cNvSpPr>
          <p:nvPr/>
        </p:nvSpPr>
        <p:spPr>
          <a:xfrm>
            <a:off x="4046155" y="2009956"/>
            <a:ext cx="4352263" cy="3393956"/>
          </a:xfrm>
          <a:prstGeom prst="rect">
            <a:avLst/>
          </a:prstGeom>
          <a:ln>
            <a:noFill/>
          </a:ln>
        </p:spPr>
        <p:txBody>
          <a:bodyPr spcFirstLastPara="1" wrap="square" lIns="51427" tIns="51427" rIns="51427" bIns="51427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42888" marR="0" lvl="2" indent="-342900" algn="l" defTabSz="685800" rtl="0" eaLnBrk="1" fontAlgn="auto" latinLnBrk="0" hangingPunct="1">
              <a:lnSpc>
                <a:spcPct val="100000"/>
              </a:lnSpc>
              <a:spcBef>
                <a:spcPts val="56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zh-TW" altLang="en-US" sz="1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MingLiU"/>
              <a:ea typeface="PMingLiU"/>
              <a:cs typeface="Arial"/>
            </a:endParaRPr>
          </a:p>
        </p:txBody>
      </p:sp>
      <p:sp>
        <p:nvSpPr>
          <p:cNvPr id="3" name="標題 20">
            <a:extLst>
              <a:ext uri="{FF2B5EF4-FFF2-40B4-BE49-F238E27FC236}">
                <a16:creationId xmlns:a16="http://schemas.microsoft.com/office/drawing/2014/main" xmlns="" id="{AE500B78-07E0-D57A-05B1-090D8F48A326}"/>
              </a:ext>
            </a:extLst>
          </p:cNvPr>
          <p:cNvSpPr txBox="1">
            <a:spLocks/>
          </p:cNvSpPr>
          <p:nvPr/>
        </p:nvSpPr>
        <p:spPr>
          <a:xfrm>
            <a:off x="1789706" y="899277"/>
            <a:ext cx="7168953" cy="1346753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4500" b="1" dirty="0" smtClean="0">
                <a:solidFill>
                  <a:srgbClr val="00B0F0"/>
                </a:solidFill>
              </a:rPr>
              <a:t>吃飽喝足</a:t>
            </a:r>
            <a:endParaRPr lang="zh-TW" altLang="en-US" sz="4500" b="1" dirty="0">
              <a:solidFill>
                <a:srgbClr val="00B0F0"/>
              </a:solidFill>
            </a:endParaRPr>
          </a:p>
        </p:txBody>
      </p:sp>
      <p:pic>
        <p:nvPicPr>
          <p:cNvPr id="2" name="圖片 5" descr="一張含有 個人, 食物, 麵包 的圖片&#10;&#10;自動產生的描述">
            <a:extLst>
              <a:ext uri="{FF2B5EF4-FFF2-40B4-BE49-F238E27FC236}">
                <a16:creationId xmlns:a16="http://schemas.microsoft.com/office/drawing/2014/main" xmlns="" id="{9A92535E-A2C7-0BDF-FA5B-3821F3F6D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25" y="1642669"/>
            <a:ext cx="3174520" cy="30494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標題 3">
            <a:extLst>
              <a:ext uri="{FF2B5EF4-FFF2-40B4-BE49-F238E27FC236}">
                <a16:creationId xmlns:a16="http://schemas.microsoft.com/office/drawing/2014/main" xmlns="" id="{16E9CEF9-DB54-578D-0EE2-C8A34E24A4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3212" y="2302098"/>
            <a:ext cx="4590945" cy="3907483"/>
          </a:xfr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85725" indent="0" algn="just">
              <a:buNone/>
            </a:pPr>
            <a:r>
              <a:rPr lang="zh-TW" altLang="en-US" sz="2700" dirty="0">
                <a:latin typeface="PMingLiU"/>
                <a:ea typeface="PMingLiU"/>
              </a:rPr>
              <a:t> 利用政府公開資訊平台，使用api 串接</a:t>
            </a:r>
          </a:p>
          <a:p>
            <a:pPr marL="85725" indent="0">
              <a:buNone/>
            </a:pPr>
            <a:endParaRPr lang="zh-TW" altLang="en-US" sz="2700" dirty="0">
              <a:latin typeface="PMingLiU"/>
              <a:ea typeface="PMingLiU"/>
            </a:endParaRPr>
          </a:p>
          <a:p>
            <a:pPr marL="85725" indent="0">
              <a:buNone/>
            </a:pPr>
            <a:endParaRPr lang="zh-TW" altLang="en-US" sz="2700" dirty="0">
              <a:latin typeface="PMingLiU"/>
              <a:ea typeface="PMingLiU"/>
            </a:endParaRPr>
          </a:p>
          <a:p>
            <a:pPr marL="82550" indent="0">
              <a:buNone/>
            </a:pPr>
            <a:endParaRPr lang="en-US" altLang="zh-TW" sz="2700" dirty="0">
              <a:latin typeface="PMingLiU"/>
              <a:ea typeface="PMingLiU"/>
            </a:endParaRPr>
          </a:p>
          <a:p>
            <a:pPr marL="82550" indent="0">
              <a:buNone/>
            </a:pPr>
            <a:endParaRPr lang="en-US" altLang="zh-TW" sz="2700" dirty="0">
              <a:latin typeface="PMingLiU"/>
              <a:ea typeface="PMingLiU"/>
            </a:endParaRPr>
          </a:p>
          <a:p>
            <a:pPr marL="82550" indent="0">
              <a:buNone/>
            </a:pPr>
            <a:endParaRPr lang="zh-TW" altLang="en-US" sz="2700" dirty="0">
              <a:latin typeface="PMingLiU"/>
              <a:ea typeface="PMingLiU"/>
            </a:endParaRPr>
          </a:p>
          <a:p>
            <a:pPr marL="82550" indent="0">
              <a:buNone/>
            </a:pPr>
            <a:endParaRPr lang="zh-TW" altLang="en-US" sz="2700" dirty="0">
              <a:latin typeface="PMingLiU"/>
              <a:ea typeface="PMingLiU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xmlns="" id="{1D61BC79-30E3-F17D-D809-57391CDF1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266" y="1331063"/>
            <a:ext cx="3002100" cy="877817"/>
          </a:xfrm>
        </p:spPr>
        <p:txBody>
          <a:bodyPr/>
          <a:lstStyle/>
          <a:p>
            <a:r>
              <a:rPr lang="zh-TW" altLang="en-US" sz="4500" b="1" dirty="0">
                <a:solidFill>
                  <a:srgbClr val="00B0F0"/>
                </a:solidFill>
              </a:rPr>
              <a:t/>
            </a:r>
            <a:br>
              <a:rPr lang="zh-TW" altLang="en-US" sz="4500" b="1" dirty="0">
                <a:solidFill>
                  <a:srgbClr val="00B0F0"/>
                </a:solidFill>
              </a:rPr>
            </a:br>
            <a:endParaRPr lang="zh-TW" altLang="en-US" sz="4500" b="1">
              <a:solidFill>
                <a:srgbClr val="00B0F0"/>
              </a:solidFill>
            </a:endParaRPr>
          </a:p>
        </p:txBody>
      </p:sp>
      <p:sp>
        <p:nvSpPr>
          <p:cNvPr id="6" name="標題 20">
            <a:extLst>
              <a:ext uri="{FF2B5EF4-FFF2-40B4-BE49-F238E27FC236}">
                <a16:creationId xmlns:a16="http://schemas.microsoft.com/office/drawing/2014/main" xmlns="" id="{01D322C8-A109-7615-A75B-D5D20DE214C0}"/>
              </a:ext>
            </a:extLst>
          </p:cNvPr>
          <p:cNvSpPr txBox="1">
            <a:spLocks/>
          </p:cNvSpPr>
          <p:nvPr/>
        </p:nvSpPr>
        <p:spPr>
          <a:xfrm>
            <a:off x="1228987" y="813007"/>
            <a:ext cx="6076274" cy="1059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4500" b="1">
                <a:solidFill>
                  <a:srgbClr val="00B0F0"/>
                </a:solidFill>
              </a:rPr>
              <a:t>旅宿指南</a:t>
            </a:r>
            <a:endParaRPr lang="zh-TW" altLang="en-US" sz="4500" b="1" dirty="0">
              <a:solidFill>
                <a:srgbClr val="00B0F0"/>
              </a:solidFill>
            </a:endParaRPr>
          </a:p>
        </p:txBody>
      </p:sp>
      <p:pic>
        <p:nvPicPr>
          <p:cNvPr id="7" name="圖片 7" descr="一張含有 室內, 地板, 床, 牆 的圖片&#10;&#10;自動產生的描述">
            <a:extLst>
              <a:ext uri="{FF2B5EF4-FFF2-40B4-BE49-F238E27FC236}">
                <a16:creationId xmlns:a16="http://schemas.microsoft.com/office/drawing/2014/main" xmlns="" id="{F4CA9CD8-2398-F769-0EF2-AE06A3992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599" y="2430254"/>
            <a:ext cx="3679603" cy="275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86194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標題 20"/>
          <p:cNvSpPr>
            <a:spLocks noGrp="1"/>
          </p:cNvSpPr>
          <p:nvPr>
            <p:ph type="title"/>
          </p:nvPr>
        </p:nvSpPr>
        <p:spPr>
          <a:xfrm>
            <a:off x="582006" y="539842"/>
            <a:ext cx="7902199" cy="1174225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4500" b="1">
                <a:solidFill>
                  <a:srgbClr val="00B0F0"/>
                </a:solidFill>
              </a:rPr>
              <a:t>水上活動和景點</a:t>
            </a:r>
            <a:endParaRPr lang="zh-TW" altLang="en-US" sz="4500" b="1" dirty="0">
              <a:solidFill>
                <a:srgbClr val="00B0F0"/>
              </a:solidFill>
            </a:endParaRPr>
          </a:p>
        </p:txBody>
      </p:sp>
      <p:sp>
        <p:nvSpPr>
          <p:cNvPr id="4" name="副標題 21"/>
          <p:cNvSpPr>
            <a:spLocks noGrp="1"/>
          </p:cNvSpPr>
          <p:nvPr>
            <p:ph type="subTitle" idx="1"/>
          </p:nvPr>
        </p:nvSpPr>
        <p:spPr>
          <a:xfrm>
            <a:off x="730250" y="1709464"/>
            <a:ext cx="6879084" cy="3843247"/>
          </a:xfrm>
          <a:ln>
            <a:noFill/>
          </a:ln>
        </p:spPr>
        <p:txBody>
          <a:bodyPr spcFirstLastPara="1" wrap="square" lIns="51427" tIns="51427" rIns="51427" bIns="5142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42570" lvl="2" indent="-342900">
              <a:spcBef>
                <a:spcPts val="56"/>
              </a:spcBef>
            </a:pPr>
            <a:endParaRPr lang="zh-TW" sz="2100" dirty="0">
              <a:solidFill>
                <a:schemeClr val="bg1"/>
              </a:solidFill>
              <a:ea typeface="PMingLiU"/>
            </a:endParaRPr>
          </a:p>
          <a:p>
            <a:pPr marL="51435" lvl="2" indent="0"/>
            <a:endParaRPr lang="zh-TW" sz="2800" dirty="0">
              <a:ea typeface="PMingLiU"/>
            </a:endParaRPr>
          </a:p>
          <a:p>
            <a:pPr marL="137160" lvl="2" indent="-342265"/>
            <a:r>
              <a:rPr lang="zh-TW" altLang="en-US" sz="2800" dirty="0">
                <a:solidFill>
                  <a:schemeClr val="bg1"/>
                </a:solidFill>
                <a:ea typeface="PMingLiU"/>
              </a:rPr>
              <a:t>  景點的整理參考部落客的攝影作品</a:t>
            </a:r>
          </a:p>
          <a:p>
            <a:pPr marL="342265" lvl="2" indent="-342265">
              <a:spcBef>
                <a:spcPts val="56"/>
              </a:spcBef>
            </a:pPr>
            <a:endParaRPr lang="zh-TW" sz="1800" dirty="0">
              <a:ea typeface="PMingLiU"/>
            </a:endParaRPr>
          </a:p>
          <a:p>
            <a:pPr marL="342265" lvl="2" indent="-342265">
              <a:spcBef>
                <a:spcPts val="56"/>
              </a:spcBef>
              <a:spcAft>
                <a:spcPts val="56"/>
              </a:spcAft>
            </a:pPr>
            <a:endParaRPr lang="zh-TW" altLang="en-US" sz="1800" dirty="0">
              <a:solidFill>
                <a:schemeClr val="bg1"/>
              </a:solidFill>
              <a:ea typeface="PMingLiU"/>
            </a:endParaRPr>
          </a:p>
        </p:txBody>
      </p:sp>
      <p:pic>
        <p:nvPicPr>
          <p:cNvPr id="3" name="圖片 4" descr="一張含有 水, 個人, 運動, 水上運動 的圖片&#10;&#10;自動產生的描述">
            <a:extLst>
              <a:ext uri="{FF2B5EF4-FFF2-40B4-BE49-F238E27FC236}">
                <a16:creationId xmlns:a16="http://schemas.microsoft.com/office/drawing/2014/main" xmlns="" id="{A295EFB5-A409-EAE8-19C6-16B2B4E8F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6815" y="2659414"/>
            <a:ext cx="3045124" cy="30919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標題 6"/>
          <p:cNvSpPr>
            <a:spLocks noGrp="1"/>
          </p:cNvSpPr>
          <p:nvPr>
            <p:ph type="subTitle" idx="1"/>
          </p:nvPr>
        </p:nvSpPr>
        <p:spPr>
          <a:xfrm>
            <a:off x="3886200" y="1447800"/>
            <a:ext cx="5096828" cy="1676400"/>
          </a:xfrm>
        </p:spPr>
        <p:txBody>
          <a:bodyPr/>
          <a:lstStyle/>
          <a:p>
            <a:pPr marL="114300" indent="0">
              <a:buNone/>
            </a:pPr>
            <a:r>
              <a:rPr lang="zh-TW" altLang="en-US" sz="3600" dirty="0"/>
              <a:t>以提供最新資訊給旅客參考</a:t>
            </a:r>
          </a:p>
          <a:p>
            <a:pPr marL="114300" indent="0">
              <a:buNone/>
            </a:pPr>
            <a:endParaRPr lang="zh-TW" altLang="en-US" sz="2700" dirty="0"/>
          </a:p>
          <a:p>
            <a:pPr marL="114300" indent="0">
              <a:buNone/>
            </a:pPr>
            <a:endParaRPr lang="zh-TW" altLang="en-US" sz="2700" dirty="0"/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>
          <a:xfrm>
            <a:off x="2895600" y="609600"/>
            <a:ext cx="6268763" cy="856188"/>
          </a:xfrm>
        </p:spPr>
        <p:txBody>
          <a:bodyPr/>
          <a:lstStyle/>
          <a:p>
            <a:pPr algn="ctr"/>
            <a:r>
              <a:rPr lang="zh-TW" sz="3600" b="1" dirty="0">
                <a:solidFill>
                  <a:srgbClr val="0070C0"/>
                </a:solidFill>
                <a:latin typeface="PMingLiU"/>
                <a:ea typeface="PMingLiU"/>
              </a:rPr>
              <a:t>網站資</a:t>
            </a:r>
            <a:r>
              <a:rPr lang="zh-TW" altLang="en-US" sz="3600" b="1" dirty="0">
                <a:solidFill>
                  <a:srgbClr val="0070C0"/>
                </a:solidFill>
                <a:latin typeface="PMingLiU"/>
                <a:ea typeface="PMingLiU"/>
              </a:rPr>
              <a:t>訊</a:t>
            </a:r>
            <a:endParaRPr lang="en-US" altLang="zh-TW" sz="3600" b="1" dirty="0">
              <a:solidFill>
                <a:srgbClr val="0070C0"/>
              </a:solidFill>
              <a:latin typeface="PMingLiU"/>
              <a:ea typeface="PMingLiU"/>
            </a:endParaRPr>
          </a:p>
        </p:txBody>
      </p:sp>
      <p:pic>
        <p:nvPicPr>
          <p:cNvPr id="4" name="圖片 3" descr="擷取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3276600"/>
            <a:ext cx="5306489" cy="23829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xmlns="" id="{C54E9B8A-5C6D-7A38-B811-0BFB00447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2819400"/>
            <a:ext cx="10287200" cy="1219200"/>
          </a:xfrm>
        </p:spPr>
        <p:txBody>
          <a:bodyPr anchor="ctr"/>
          <a:lstStyle/>
          <a:p>
            <a:pPr algn="ctr"/>
            <a:r>
              <a:rPr lang="zh-TW" altLang="en-US" sz="4400" dirty="0">
                <a:solidFill>
                  <a:srgbClr val="FFC000"/>
                </a:solidFill>
              </a:rPr>
              <a:t>實際瀏覽</a:t>
            </a:r>
            <a:r>
              <a:rPr lang="zh-TW" altLang="en-US" sz="4400" dirty="0" smtClean="0">
                <a:solidFill>
                  <a:srgbClr val="FFC000"/>
                </a:solidFill>
              </a:rPr>
              <a:t>網站</a:t>
            </a:r>
            <a:endParaRPr lang="zh-TW" altLang="en-US" sz="4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1659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標題 1">
            <a:extLst>
              <a:ext uri="{FF2B5EF4-FFF2-40B4-BE49-F238E27FC236}">
                <a16:creationId xmlns:a16="http://schemas.microsoft.com/office/drawing/2014/main" xmlns="" id="{52DDF6D8-1A6F-7C98-CD36-A6826AE8F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400" y="1352867"/>
            <a:ext cx="10287200" cy="1466533"/>
          </a:xfrm>
        </p:spPr>
        <p:txBody>
          <a:bodyPr/>
          <a:lstStyle/>
          <a:p>
            <a:pPr algn="ctr"/>
            <a:r>
              <a:rPr lang="en-US" altLang="zh-TW" sz="4800" dirty="0" smtClean="0">
                <a:solidFill>
                  <a:srgbClr val="FFC000"/>
                </a:solidFill>
              </a:rPr>
              <a:t>Q&amp;A</a:t>
            </a:r>
            <a:r>
              <a:rPr lang="zh-TW" altLang="en-US" sz="4800" dirty="0" smtClean="0">
                <a:solidFill>
                  <a:srgbClr val="FFC000"/>
                </a:solidFill>
              </a:rPr>
              <a:t>時間</a:t>
            </a:r>
            <a:endParaRPr lang="zh-TW" altLang="en-US" sz="4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1537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>
          <a:xfrm>
            <a:off x="2427188" y="2398582"/>
            <a:ext cx="6803196" cy="1956057"/>
          </a:xfrm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6000" dirty="0">
                <a:solidFill>
                  <a:schemeClr val="bg1"/>
                </a:solidFill>
                <a:latin typeface="Alata"/>
              </a:rPr>
              <a:t>END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AF6EBAD8-A48B-150D-3A25-3233380A2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1742" y="2344810"/>
            <a:ext cx="6200448" cy="3221902"/>
          </a:xfrm>
        </p:spPr>
        <p:txBody>
          <a:bodyPr/>
          <a:lstStyle/>
          <a:p>
            <a:pPr marL="269240" algn="ctr"/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組長 </a:t>
            </a:r>
            <a:r>
              <a:rPr lang="en-US" sz="3600" dirty="0">
                <a:solidFill>
                  <a:schemeClr val="bg1"/>
                </a:solidFill>
                <a:ea typeface="Microsoft JhengHei"/>
              </a:rPr>
              <a:t>:</a:t>
            </a:r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 </a:t>
            </a:r>
            <a:r>
              <a:rPr lang="en-US" sz="3600" dirty="0">
                <a:solidFill>
                  <a:schemeClr val="bg1"/>
                </a:solidFill>
                <a:ea typeface="Microsoft JhengHei"/>
              </a:rPr>
              <a:t>  2</a:t>
            </a:r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 </a:t>
            </a:r>
            <a:r>
              <a:rPr lang="en-US" sz="3600" dirty="0">
                <a:solidFill>
                  <a:schemeClr val="bg1"/>
                </a:solidFill>
                <a:ea typeface="Microsoft JhengHei"/>
              </a:rPr>
              <a:t> </a:t>
            </a:r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蕭郁潔</a:t>
            </a:r>
            <a:endParaRPr lang="en-US" altLang="zh-TW" sz="3600" dirty="0">
              <a:solidFill>
                <a:schemeClr val="bg1"/>
              </a:solidFill>
              <a:ea typeface="Microsoft JhengHei"/>
            </a:endParaRPr>
          </a:p>
          <a:p>
            <a:pPr marL="269240" algn="ctr"/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組員：</a:t>
            </a:r>
            <a:r>
              <a:rPr lang="en-US" sz="3600" dirty="0">
                <a:solidFill>
                  <a:schemeClr val="bg1"/>
                </a:solidFill>
                <a:ea typeface="Microsoft JhengHei"/>
              </a:rPr>
              <a:t>10 </a:t>
            </a:r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詹于萱</a:t>
            </a:r>
            <a:endParaRPr lang="en-US" sz="3600" dirty="0">
              <a:solidFill>
                <a:schemeClr val="bg1"/>
              </a:solidFill>
              <a:ea typeface="Microsoft JhengHei"/>
            </a:endParaRPr>
          </a:p>
          <a:p>
            <a:pPr marL="269240" algn="ctr"/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               </a:t>
            </a:r>
            <a:r>
              <a:rPr lang="en-US" altLang="zh-TW" sz="3600" dirty="0">
                <a:solidFill>
                  <a:schemeClr val="bg1"/>
                </a:solidFill>
                <a:ea typeface="Microsoft JhengHei"/>
              </a:rPr>
              <a:t>7</a:t>
            </a:r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 廖華焌</a:t>
            </a:r>
            <a:endParaRPr lang="en-US" sz="3600" dirty="0">
              <a:solidFill>
                <a:schemeClr val="bg1"/>
              </a:solidFill>
              <a:ea typeface="Microsoft JhengHei"/>
            </a:endParaRPr>
          </a:p>
          <a:p>
            <a:pPr marL="269240" algn="ctr"/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            </a:t>
            </a:r>
            <a:r>
              <a:rPr lang="en-US" sz="3600" dirty="0">
                <a:solidFill>
                  <a:schemeClr val="bg1"/>
                </a:solidFill>
                <a:ea typeface="Microsoft JhengHei"/>
              </a:rPr>
              <a:t>16 </a:t>
            </a:r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 施易杰</a:t>
            </a:r>
            <a:endParaRPr lang="en-US" sz="3600" dirty="0">
              <a:solidFill>
                <a:schemeClr val="bg1"/>
              </a:solidFill>
              <a:ea typeface="Microsoft JhengHei"/>
            </a:endParaRPr>
          </a:p>
          <a:p>
            <a:pPr marL="269240" algn="ctr"/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            </a:t>
            </a:r>
            <a:r>
              <a:rPr lang="en-US" sz="3600" dirty="0">
                <a:solidFill>
                  <a:schemeClr val="bg1"/>
                </a:solidFill>
                <a:ea typeface="Microsoft JhengHei"/>
              </a:rPr>
              <a:t>30 </a:t>
            </a:r>
            <a:r>
              <a:rPr lang="zh-TW" altLang="en-US" sz="3600" dirty="0">
                <a:solidFill>
                  <a:schemeClr val="bg1"/>
                </a:solidFill>
                <a:ea typeface="Microsoft JhengHei"/>
              </a:rPr>
              <a:t> 張凱評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02083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標題 1"/>
          <p:cNvSpPr>
            <a:spLocks noGrp="1"/>
          </p:cNvSpPr>
          <p:nvPr>
            <p:ph type="subTitle" idx="1"/>
          </p:nvPr>
        </p:nvSpPr>
        <p:spPr>
          <a:xfrm>
            <a:off x="1066800" y="2209800"/>
            <a:ext cx="10211000" cy="4100600"/>
          </a:xfrm>
        </p:spPr>
        <p:txBody>
          <a:bodyPr/>
          <a:lstStyle/>
          <a:p>
            <a:pPr marL="628650" indent="-514350">
              <a:buNone/>
            </a:pPr>
            <a:r>
              <a:rPr lang="en-US" altLang="zh-TW" sz="2800" dirty="0" smtClean="0">
                <a:solidFill>
                  <a:schemeClr val="bg1"/>
                </a:solidFill>
              </a:rPr>
              <a:t>1  </a:t>
            </a:r>
            <a:r>
              <a:rPr lang="zh-TW" altLang="en-US" sz="2800" dirty="0" smtClean="0">
                <a:solidFill>
                  <a:schemeClr val="bg1"/>
                </a:solidFill>
              </a:rPr>
              <a:t>動機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628650" indent="-514350">
              <a:buFont typeface="+mj-lt"/>
              <a:buAutoNum type="arabicPeriod"/>
            </a:pPr>
            <a:endParaRPr lang="en-US" altLang="zh-TW" sz="2800" dirty="0" smtClean="0"/>
          </a:p>
          <a:p>
            <a:pPr>
              <a:buNone/>
            </a:pPr>
            <a:r>
              <a:rPr lang="en-US" altLang="zh-TW" sz="2800" dirty="0" smtClean="0"/>
              <a:t>2  </a:t>
            </a:r>
            <a:r>
              <a:rPr lang="zh-TW" altLang="en-US" sz="2800" dirty="0" smtClean="0">
                <a:solidFill>
                  <a:schemeClr val="bg1"/>
                </a:solidFill>
              </a:rPr>
              <a:t>資料</a:t>
            </a:r>
            <a:r>
              <a:rPr lang="zh-TW" altLang="en-US" sz="2800" dirty="0" smtClean="0">
                <a:solidFill>
                  <a:schemeClr val="bg1"/>
                </a:solidFill>
              </a:rPr>
              <a:t>蒐集的</a:t>
            </a:r>
            <a:r>
              <a:rPr lang="zh-TW" altLang="en-US" sz="2800" dirty="0" smtClean="0">
                <a:solidFill>
                  <a:schemeClr val="bg1"/>
                </a:solidFill>
              </a:rPr>
              <a:t>過程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>
              <a:buNone/>
            </a:pPr>
            <a:endParaRPr lang="en-US" altLang="zh-TW" sz="2800" dirty="0" smtClean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altLang="zh-TW" sz="2800" dirty="0" smtClean="0">
                <a:solidFill>
                  <a:schemeClr val="bg1"/>
                </a:solidFill>
              </a:rPr>
              <a:t>3  </a:t>
            </a:r>
            <a:r>
              <a:rPr lang="en-US" altLang="zh-TW" sz="2800" dirty="0" smtClean="0"/>
              <a:t>DM</a:t>
            </a:r>
          </a:p>
          <a:p>
            <a:pPr>
              <a:buNone/>
            </a:pPr>
            <a:endParaRPr lang="en-US" altLang="zh-TW" sz="2800" dirty="0" smtClean="0"/>
          </a:p>
          <a:p>
            <a:pPr>
              <a:buNone/>
            </a:pPr>
            <a:r>
              <a:rPr lang="en-US" altLang="zh-TW" sz="2800" dirty="0" smtClean="0"/>
              <a:t>4   </a:t>
            </a:r>
            <a:r>
              <a:rPr lang="zh-TW" altLang="en-US" sz="2800" dirty="0" smtClean="0">
                <a:solidFill>
                  <a:schemeClr val="bg1"/>
                </a:solidFill>
              </a:rPr>
              <a:t>主要架構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>
              <a:buNone/>
            </a:pPr>
            <a:endParaRPr lang="en-US" altLang="zh-TW" sz="2800" dirty="0" smtClean="0"/>
          </a:p>
          <a:p>
            <a:pPr>
              <a:buNone/>
            </a:pPr>
            <a:r>
              <a:rPr lang="en-US" altLang="zh-TW" sz="2800" dirty="0" smtClean="0"/>
              <a:t>5   </a:t>
            </a:r>
            <a:r>
              <a:rPr lang="zh-TW" altLang="en-US" sz="2800" dirty="0" smtClean="0"/>
              <a:t>瀏覽網站</a:t>
            </a:r>
            <a:r>
              <a:rPr lang="en-US" altLang="zh-TW" sz="2800" dirty="0" smtClean="0"/>
              <a:t/>
            </a:r>
            <a:br>
              <a:rPr lang="en-US" altLang="zh-TW" sz="2800" dirty="0" smtClean="0"/>
            </a:b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990600" y="574232"/>
            <a:ext cx="10249000" cy="1025967"/>
          </a:xfrm>
        </p:spPr>
        <p:txBody>
          <a:bodyPr/>
          <a:lstStyle/>
          <a:p>
            <a:pPr algn="ctr"/>
            <a:r>
              <a:rPr lang="zh-TW" altLang="en-US" sz="4800" dirty="0" smtClean="0"/>
              <a:t>目錄</a:t>
            </a:r>
            <a:endParaRPr lang="zh-TW" altLang="en-US" sz="4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標題 1">
            <a:extLst>
              <a:ext uri="{FF2B5EF4-FFF2-40B4-BE49-F238E27FC236}">
                <a16:creationId xmlns:a16="http://schemas.microsoft.com/office/drawing/2014/main" xmlns="" id="{4C3FBACA-27C7-FC8C-E073-5A08AA388D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304" y="2141482"/>
            <a:ext cx="7715401" cy="2252707"/>
          </a:xfrm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114300" indent="0" algn="ctr">
              <a:buNone/>
            </a:pPr>
            <a:r>
              <a:rPr lang="zh-TW" altLang="en-US" sz="4800" dirty="0">
                <a:solidFill>
                  <a:srgbClr val="FFC000"/>
                </a:solidFill>
                <a:latin typeface="Microsoft JhengHei"/>
                <a:ea typeface="Microsoft JhengHei"/>
              </a:rPr>
              <a:t>為什麼要以小琉球為主題</a:t>
            </a:r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xmlns="" val="3003100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  <a:lum bright="-11000"/>
          </a:blip>
          <a:stretch>
            <a:fillRect/>
          </a:stretch>
        </a:blip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標題 17"/>
          <p:cNvSpPr>
            <a:spLocks noGrp="1"/>
          </p:cNvSpPr>
          <p:nvPr>
            <p:ph type="title"/>
          </p:nvPr>
        </p:nvSpPr>
        <p:spPr>
          <a:xfrm>
            <a:off x="3276600" y="685800"/>
            <a:ext cx="5508325" cy="571499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3350" b="1" dirty="0">
                <a:solidFill>
                  <a:srgbClr val="FFC000"/>
                </a:solidFill>
              </a:rPr>
              <a:t>動機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xmlns="" id="{EF9E871B-64B1-ADF0-58B5-F239EEB3F16B}"/>
              </a:ext>
            </a:extLst>
          </p:cNvPr>
          <p:cNvSpPr txBox="1"/>
          <p:nvPr/>
        </p:nvSpPr>
        <p:spPr>
          <a:xfrm>
            <a:off x="5890992" y="3556788"/>
            <a:ext cx="1671639" cy="3462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892" indent="-342892" algn="l">
              <a:buFont typeface="+mj-lt"/>
              <a:buAutoNum type="arabicPeriod"/>
            </a:pPr>
            <a:endParaRPr lang="zh-TW" altLang="en-US" sz="1800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xmlns="" id="{70C8256F-440B-90F0-F79B-E6F063B492FE}"/>
              </a:ext>
            </a:extLst>
          </p:cNvPr>
          <p:cNvSpPr txBox="1"/>
          <p:nvPr/>
        </p:nvSpPr>
        <p:spPr>
          <a:xfrm>
            <a:off x="838200" y="1676400"/>
            <a:ext cx="7119111" cy="34956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1435" tIns="25718" rIns="51435" bIns="25718" numCol="1" spcCol="0" rtlCol="0" fromWordArt="0" anchor="b" anchorCtr="0" forceAA="0" compatLnSpc="1">
            <a:prstTxWarp prst="textNoShape">
              <a:avLst/>
            </a:prstTxWarp>
            <a:spAutoFit/>
          </a:bodyPr>
          <a:lstStyle/>
          <a:p>
            <a:pPr marL="257175" indent="-257175">
              <a:buFont typeface="+mj-lt"/>
            </a:pPr>
            <a:r>
              <a:rPr lang="en-US" altLang="zh-TW" sz="2400" dirty="0">
                <a:solidFill>
                  <a:schemeClr val="bg1"/>
                </a:solidFill>
                <a:latin typeface="DFKai-SB"/>
              </a:rPr>
              <a:t>1 </a:t>
            </a:r>
            <a:r>
              <a:rPr lang="en-US" altLang="zh-TW" sz="2400" dirty="0" err="1">
                <a:solidFill>
                  <a:schemeClr val="bg1"/>
                </a:solidFill>
                <a:latin typeface="PMingLiU"/>
                <a:ea typeface="微軟正黑體"/>
              </a:rPr>
              <a:t>觀察到在新冠疫情下，國旅因國境封鎖所帶來的類出國熱潮</a:t>
            </a:r>
            <a:endParaRPr lang="en-US" altLang="zh-TW" sz="2400" dirty="0">
              <a:solidFill>
                <a:schemeClr val="bg1"/>
              </a:solidFill>
              <a:latin typeface="PMingLiU"/>
              <a:ea typeface="微軟正黑體"/>
            </a:endParaRPr>
          </a:p>
          <a:p>
            <a:pPr marL="257175" indent="-257175">
              <a:lnSpc>
                <a:spcPct val="150000"/>
              </a:lnSpc>
              <a:buFont typeface="+mj-lt"/>
            </a:pPr>
            <a:r>
              <a:rPr lang="zh-TW" sz="2400" dirty="0">
                <a:solidFill>
                  <a:schemeClr val="bg1"/>
                </a:solidFill>
                <a:latin typeface="PMingLiU"/>
                <a:ea typeface="PMingLiU"/>
              </a:rPr>
              <a:t>​</a:t>
            </a:r>
          </a:p>
          <a:p>
            <a:pPr marL="257175" indent="-257175">
              <a:buFont typeface="+mj-lt"/>
            </a:pPr>
            <a:r>
              <a:rPr lang="zh-TW" sz="2400" dirty="0">
                <a:solidFill>
                  <a:schemeClr val="bg1"/>
                </a:solidFill>
                <a:latin typeface="DFKai-SB"/>
                <a:ea typeface="DFKai-SB"/>
              </a:rPr>
              <a:t>2</a:t>
            </a:r>
            <a:r>
              <a:rPr lang="zh-TW" altLang="en-US" sz="2400" dirty="0">
                <a:solidFill>
                  <a:schemeClr val="bg1"/>
                </a:solidFill>
                <a:latin typeface="DFKai-SB"/>
                <a:ea typeface="DFKai-SB"/>
              </a:rPr>
              <a:t> </a:t>
            </a:r>
            <a:r>
              <a:rPr lang="zh-TW" altLang="en-US" sz="2400" dirty="0">
                <a:solidFill>
                  <a:schemeClr val="bg1"/>
                </a:solidFill>
                <a:latin typeface="PMingLiU"/>
                <a:ea typeface="PMingLiU"/>
              </a:rPr>
              <a:t>觀光景點較有發揮的空間</a:t>
            </a:r>
            <a:endParaRPr lang="zh-TW" sz="2400" dirty="0">
              <a:solidFill>
                <a:schemeClr val="bg1"/>
              </a:solidFill>
              <a:latin typeface="PMingLiU"/>
              <a:ea typeface="PMingLiU"/>
            </a:endParaRPr>
          </a:p>
          <a:p>
            <a:pPr marL="257175" indent="-257175">
              <a:lnSpc>
                <a:spcPct val="150000"/>
              </a:lnSpc>
              <a:buFont typeface="+mj-lt"/>
            </a:pPr>
            <a:r>
              <a:rPr lang="zh-TW" sz="2400" dirty="0">
                <a:solidFill>
                  <a:schemeClr val="bg1"/>
                </a:solidFill>
                <a:latin typeface="PMingLiU"/>
                <a:ea typeface="PMingLiU"/>
              </a:rPr>
              <a:t>​</a:t>
            </a:r>
          </a:p>
          <a:p>
            <a:pPr marL="257175" indent="-257175">
              <a:buFont typeface="+mj-lt"/>
            </a:pPr>
            <a:r>
              <a:rPr lang="zh-TW" sz="2400" dirty="0">
                <a:solidFill>
                  <a:schemeClr val="bg1"/>
                </a:solidFill>
                <a:latin typeface="PMingLiU"/>
                <a:ea typeface="PMingLiU"/>
              </a:rPr>
              <a:t>3 小琉球在目前在</a:t>
            </a:r>
            <a:r>
              <a:rPr lang="zh-TW" altLang="en-US" sz="2400" dirty="0">
                <a:solidFill>
                  <a:schemeClr val="bg1"/>
                </a:solidFill>
                <a:latin typeface="PMingLiU"/>
                <a:ea typeface="PMingLiU"/>
              </a:rPr>
              <a:t>網站</a:t>
            </a:r>
            <a:r>
              <a:rPr lang="zh-TW" sz="2400" dirty="0">
                <a:solidFill>
                  <a:schemeClr val="bg1"/>
                </a:solidFill>
                <a:latin typeface="PMingLiU"/>
                <a:ea typeface="PMingLiU"/>
              </a:rPr>
              <a:t>內容的豐富度</a:t>
            </a:r>
            <a:r>
              <a:rPr lang="zh-TW" altLang="en-US" sz="2400" dirty="0">
                <a:solidFill>
                  <a:schemeClr val="bg1"/>
                </a:solidFill>
                <a:latin typeface="PMingLiU"/>
                <a:ea typeface="PMingLiU"/>
              </a:rPr>
              <a:t>上</a:t>
            </a:r>
            <a:r>
              <a:rPr lang="zh-TW" sz="2400" dirty="0">
                <a:solidFill>
                  <a:schemeClr val="bg1"/>
                </a:solidFill>
                <a:latin typeface="PMingLiU"/>
                <a:ea typeface="PMingLiU"/>
              </a:rPr>
              <a:t>還存在充實</a:t>
            </a:r>
            <a:r>
              <a:rPr lang="zh-TW" altLang="en-US" sz="2400" dirty="0">
                <a:solidFill>
                  <a:schemeClr val="bg1"/>
                </a:solidFill>
                <a:latin typeface="PMingLiU"/>
                <a:ea typeface="PMingLiU"/>
              </a:rPr>
              <a:t>的</a:t>
            </a:r>
            <a:r>
              <a:rPr lang="zh-TW" sz="2400" dirty="0">
                <a:solidFill>
                  <a:schemeClr val="bg1"/>
                </a:solidFill>
                <a:latin typeface="PMingLiU"/>
                <a:ea typeface="PMingLiU"/>
              </a:rPr>
              <a:t>空間</a:t>
            </a:r>
          </a:p>
          <a:p>
            <a:pPr marL="257175" indent="-257175">
              <a:lnSpc>
                <a:spcPct val="150000"/>
              </a:lnSpc>
              <a:buFont typeface="+mj-lt"/>
            </a:pPr>
            <a:r>
              <a:rPr lang="zh-TW" altLang="en-US" sz="2400" dirty="0">
                <a:solidFill>
                  <a:schemeClr val="bg1"/>
                </a:solidFill>
                <a:latin typeface="PMingLiU"/>
                <a:ea typeface="PMingLiU"/>
              </a:rPr>
              <a:t>4   小琉球是台灣唯一的珊瑚礁島嶼(地理特殊性)</a:t>
            </a:r>
          </a:p>
        </p:txBody>
      </p:sp>
      <p:pic>
        <p:nvPicPr>
          <p:cNvPr id="5" name="圖片 4" descr="擷取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5800" y="2514600"/>
            <a:ext cx="3545370" cy="35847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52400" y="574232"/>
            <a:ext cx="10287200" cy="4073967"/>
          </a:xfrm>
        </p:spPr>
        <p:txBody>
          <a:bodyPr anchor="ctr"/>
          <a:lstStyle/>
          <a:p>
            <a:pPr algn="ctr"/>
            <a:r>
              <a:rPr lang="zh-TW" altLang="en-US" sz="4000" dirty="0" smtClean="0">
                <a:solidFill>
                  <a:schemeClr val="accent6"/>
                </a:solidFill>
              </a:rPr>
              <a:t>資料蒐集的過程</a:t>
            </a:r>
            <a:endParaRPr lang="zh-TW" altLang="en-US" sz="4000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1905000"/>
            <a:ext cx="10287200" cy="4419599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2819400" y="533400"/>
            <a:ext cx="5791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/>
            <a:r>
              <a:rPr lang="zh-TW" altLang="en-US" sz="6000" dirty="0" smtClean="0">
                <a:solidFill>
                  <a:srgbClr val="FFC000"/>
                </a:solidFill>
                <a:latin typeface="標楷體" pitchFamily="65" charset="-120"/>
                <a:ea typeface="標楷體" pitchFamily="65" charset="-120"/>
              </a:rPr>
              <a:t>參考金門網站</a:t>
            </a:r>
            <a:endParaRPr lang="en-US" altLang="zh-TW" sz="6000" dirty="0" smtClean="0">
              <a:solidFill>
                <a:srgbClr val="FFC000"/>
              </a:solidFill>
              <a:latin typeface="標楷體" pitchFamily="65" charset="-120"/>
              <a:ea typeface="標楷體" pitchFamily="65" charset="-120"/>
            </a:endParaRPr>
          </a:p>
          <a:p>
            <a:pPr marL="457200" indent="-457200" algn="ctr"/>
            <a:endParaRPr lang="zh-TW" altLang="en-US" sz="6000" dirty="0" smtClean="0">
              <a:solidFill>
                <a:srgbClr val="FFC000"/>
              </a:solidFill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5" name="圖片 4" descr="擷取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057400"/>
            <a:ext cx="9475608" cy="36763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 bright="-28000"/>
          </a:blip>
          <a:srcRect/>
          <a:stretch>
            <a:fillRect/>
          </a:stretch>
        </a:blip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標題 20"/>
          <p:cNvSpPr>
            <a:spLocks noGrp="1"/>
          </p:cNvSpPr>
          <p:nvPr>
            <p:ph type="title"/>
          </p:nvPr>
        </p:nvSpPr>
        <p:spPr>
          <a:xfrm>
            <a:off x="3835098" y="678613"/>
            <a:ext cx="4626011" cy="774220"/>
          </a:xfr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3375" b="1" dirty="0">
                <a:solidFill>
                  <a:srgbClr val="FFC000"/>
                </a:solidFill>
                <a:latin typeface="標楷體"/>
                <a:ea typeface="標楷體"/>
              </a:rPr>
              <a:t>如何收集旅遊網站資訊</a:t>
            </a:r>
            <a:endParaRPr lang="zh-TW" sz="1041" b="1" dirty="0">
              <a:solidFill>
                <a:srgbClr val="FFC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2" name="副標題 21"/>
          <p:cNvSpPr>
            <a:spLocks noGrp="1"/>
          </p:cNvSpPr>
          <p:nvPr>
            <p:ph type="subTitle" idx="1"/>
          </p:nvPr>
        </p:nvSpPr>
        <p:spPr>
          <a:xfrm>
            <a:off x="1524000" y="1447800"/>
            <a:ext cx="6472921" cy="4145173"/>
          </a:xfrm>
          <a:ln>
            <a:noFill/>
          </a:ln>
        </p:spPr>
        <p:txBody>
          <a:bodyPr spcFirstLastPara="1" wrap="square" lIns="51427" tIns="51427" rIns="137160" bIns="51427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42570" lvl="2" indent="-342900">
              <a:spcBef>
                <a:spcPts val="56"/>
              </a:spcBef>
            </a:pPr>
            <a:r>
              <a:rPr lang="en-US" altLang="zh-TW" sz="2400" dirty="0">
                <a:solidFill>
                  <a:schemeClr val="bg1"/>
                </a:solidFill>
                <a:latin typeface="PMingLiU"/>
                <a:ea typeface="PMingLiU"/>
              </a:rPr>
              <a:t>1</a:t>
            </a:r>
            <a:r>
              <a:rPr lang="zh-TW" altLang="en-US" sz="2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PMingLiU"/>
                <a:ea typeface="PMingLiU"/>
              </a:rPr>
              <a:t> </a:t>
            </a:r>
            <a:r>
              <a:rPr lang="zh-TW" sz="2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PMingLiU"/>
                <a:ea typeface="PMingLiU"/>
              </a:rPr>
              <a:t>參考外國海島地區旅遊網站，觸發設</a:t>
            </a:r>
            <a:r>
              <a:rPr lang="zh-TW" altLang="en-US" sz="2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PMingLiU"/>
                <a:ea typeface="PMingLiU"/>
              </a:rPr>
              <a:t> </a:t>
            </a:r>
            <a:r>
              <a:rPr lang="zh-TW" sz="2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PMingLiU"/>
                <a:ea typeface="PMingLiU"/>
              </a:rPr>
              <a:t>計靈感</a:t>
            </a:r>
            <a:r>
              <a:rPr lang="zh-TW" altLang="en-US" sz="2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PMingLiU"/>
                <a:ea typeface="PMingLiU"/>
              </a:rPr>
              <a:t>  </a:t>
            </a:r>
            <a:endParaRPr lang="zh-TW" sz="28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/>
                </a:outerShdw>
              </a:effectLst>
              <a:latin typeface="PMingLiU"/>
              <a:ea typeface="PMingLiU"/>
            </a:endParaRPr>
          </a:p>
          <a:p>
            <a:pPr marL="51435" lvl="2" indent="0"/>
            <a:endParaRPr lang="zh-TW" sz="28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/>
                </a:outerShdw>
              </a:effectLst>
              <a:latin typeface="PMingLiU"/>
              <a:ea typeface="PMingLiU"/>
            </a:endParaRPr>
          </a:p>
          <a:p>
            <a:pPr marL="242570" lvl="2" indent="-342265">
              <a:spcBef>
                <a:spcPts val="56"/>
              </a:spcBef>
            </a:pPr>
            <a:r>
              <a:rPr lang="zh-TW" sz="2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PMingLiU"/>
                <a:ea typeface="PMingLiU"/>
              </a:rPr>
              <a:t>2</a:t>
            </a:r>
            <a:r>
              <a:rPr lang="zh-TW" altLang="en-US" sz="2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PMingLiU"/>
                <a:ea typeface="PMingLiU"/>
              </a:rPr>
              <a:t>  </a:t>
            </a:r>
            <a:r>
              <a:rPr lang="zh-TW" sz="2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PMingLiU"/>
                <a:ea typeface="PMingLiU"/>
              </a:rPr>
              <a:t>美食部落客網站</a:t>
            </a:r>
            <a:endParaRPr lang="en-US" altLang="zh-TW" sz="28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/>
                </a:outerShdw>
              </a:effectLst>
              <a:latin typeface="PMingLiU"/>
              <a:ea typeface="PMingLiU"/>
            </a:endParaRPr>
          </a:p>
          <a:p>
            <a:pPr marL="342265" lvl="2" indent="-342265">
              <a:spcBef>
                <a:spcPts val="56"/>
              </a:spcBef>
            </a:pPr>
            <a:endParaRPr lang="zh-TW" sz="28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/>
                </a:outerShdw>
              </a:effectLst>
              <a:latin typeface="PMingLiU"/>
              <a:ea typeface="PMingLiU"/>
            </a:endParaRPr>
          </a:p>
          <a:p>
            <a:pPr marL="342265" lvl="2" indent="-342265">
              <a:spcBef>
                <a:spcPts val="56"/>
              </a:spcBef>
              <a:spcAft>
                <a:spcPts val="56"/>
              </a:spcAft>
            </a:pPr>
            <a:r>
              <a:rPr lang="zh-TW" sz="2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PMingLiU"/>
                <a:ea typeface="PMingLiU"/>
              </a:rPr>
              <a:t>3</a:t>
            </a:r>
            <a:r>
              <a:rPr lang="zh-TW" altLang="en-US" sz="2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PMingLiU"/>
                <a:ea typeface="PMingLiU"/>
              </a:rPr>
              <a:t>    國外旅遊網站</a:t>
            </a:r>
          </a:p>
          <a:p>
            <a:pPr marL="342265" lvl="2" indent="-342265">
              <a:spcBef>
                <a:spcPts val="56"/>
              </a:spcBef>
              <a:spcAft>
                <a:spcPts val="56"/>
              </a:spcAft>
            </a:pPr>
            <a:r>
              <a:rPr lang="zh-TW" altLang="en-US" sz="2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PMingLiU"/>
                <a:ea typeface="PMingLiU"/>
              </a:rPr>
              <a:t>  </a:t>
            </a:r>
          </a:p>
          <a:p>
            <a:pPr marL="342265" lvl="2" indent="-342265">
              <a:spcBef>
                <a:spcPts val="56"/>
              </a:spcBef>
              <a:spcAft>
                <a:spcPts val="56"/>
              </a:spcAft>
            </a:pPr>
            <a:endParaRPr lang="zh-TW" altLang="en-US" sz="28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/>
                </a:outerShdw>
              </a:effectLst>
              <a:latin typeface="PMingLiU"/>
              <a:ea typeface="PMingLiU"/>
            </a:endParaRPr>
          </a:p>
        </p:txBody>
      </p:sp>
      <p:pic>
        <p:nvPicPr>
          <p:cNvPr id="4" name="圖片 3" descr="擷取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5452" y="3429000"/>
            <a:ext cx="5927082" cy="26737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DD6063D1-A1CA-B997-6184-33B16202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00" y="574232"/>
            <a:ext cx="10287200" cy="1178367"/>
          </a:xfrm>
        </p:spPr>
        <p:txBody>
          <a:bodyPr/>
          <a:lstStyle/>
          <a:p>
            <a:pPr algn="ctr"/>
            <a:r>
              <a:rPr lang="en-US" altLang="zh-TW" sz="4800" dirty="0" smtClean="0"/>
              <a:t>DM</a:t>
            </a:r>
            <a:br>
              <a:rPr lang="en-US" altLang="zh-TW" sz="4800" dirty="0" smtClean="0"/>
            </a:br>
            <a:endParaRPr lang="zh-TW" altLang="en-US" sz="4800" dirty="0"/>
          </a:p>
        </p:txBody>
      </p:sp>
      <p:sp>
        <p:nvSpPr>
          <p:cNvPr id="3" name="文字方塊 2"/>
          <p:cNvSpPr txBox="1"/>
          <p:nvPr/>
        </p:nvSpPr>
        <p:spPr>
          <a:xfrm>
            <a:off x="4191000" y="2362200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/>
            <a:r>
              <a:rPr lang="zh-TW" altLang="en-US" sz="3600" dirty="0" smtClean="0">
                <a:solidFill>
                  <a:schemeClr val="bg1"/>
                </a:solidFill>
              </a:rPr>
              <a:t>待補</a:t>
            </a:r>
            <a:endParaRPr lang="zh-TW" altLang="en-US" sz="36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1534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sit Hawaii MK Campaign by Slides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457200" indent="-457200">
          <a:buFont typeface="+mj-lt"/>
          <a:buAutoNum type="arabicPeriod"/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3736</TotalTime>
  <Words>133</Words>
  <Application>Microsoft Office PowerPoint</Application>
  <PresentationFormat>自訂</PresentationFormat>
  <Paragraphs>68</Paragraphs>
  <Slides>19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9" baseType="lpstr">
      <vt:lpstr>Arial</vt:lpstr>
      <vt:lpstr>新細明體</vt:lpstr>
      <vt:lpstr>Microsoft JhengHei</vt:lpstr>
      <vt:lpstr>標楷體</vt:lpstr>
      <vt:lpstr>Alata</vt:lpstr>
      <vt:lpstr>Lexend Deca Light</vt:lpstr>
      <vt:lpstr>Cambria</vt:lpstr>
      <vt:lpstr>Anaheim</vt:lpstr>
      <vt:lpstr>Roboto Condensed Light</vt:lpstr>
      <vt:lpstr>Visit Hawaii MK Campaign by Slidesgo</vt:lpstr>
      <vt:lpstr> 專題題目：小琉球 組別:小紅帽們(第四組) 指導老師：楊登凱                     盧祥櫸                                </vt:lpstr>
      <vt:lpstr>組長 :   2  蕭郁潔 組員：10 詹于萱                7 廖華焌             16  施易杰             30  張凱評</vt:lpstr>
      <vt:lpstr>目錄</vt:lpstr>
      <vt:lpstr>投影片 4</vt:lpstr>
      <vt:lpstr>動機</vt:lpstr>
      <vt:lpstr>資料蒐集的過程</vt:lpstr>
      <vt:lpstr>投影片 7</vt:lpstr>
      <vt:lpstr>如何收集旅遊網站資訊</vt:lpstr>
      <vt:lpstr>DM </vt:lpstr>
      <vt:lpstr>主要架構</vt:lpstr>
      <vt:lpstr>網站主要資訊</vt:lpstr>
      <vt:lpstr>水路交通</vt:lpstr>
      <vt:lpstr>投影片 13</vt:lpstr>
      <vt:lpstr> </vt:lpstr>
      <vt:lpstr>水上活動和景點</vt:lpstr>
      <vt:lpstr>網站資訊</vt:lpstr>
      <vt:lpstr>實際瀏覽網站</vt:lpstr>
      <vt:lpstr>投影片 18</vt:lpstr>
      <vt:lpstr>END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Audrey</dc:creator>
  <cp:lastModifiedBy>COSH</cp:lastModifiedBy>
  <cp:revision>2886</cp:revision>
  <dcterms:modified xsi:type="dcterms:W3CDTF">2022-05-29T06:13:28Z</dcterms:modified>
</cp:coreProperties>
</file>